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4.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96" r:id="rId3"/>
    <p:sldMasterId id="2147483730" r:id="rId4"/>
    <p:sldMasterId id="2147483749" r:id="rId5"/>
  </p:sldMasterIdLst>
  <p:notesMasterIdLst>
    <p:notesMasterId r:id="rId47"/>
  </p:notesMasterIdLst>
  <p:sldIdLst>
    <p:sldId id="299" r:id="rId6"/>
    <p:sldId id="260" r:id="rId7"/>
    <p:sldId id="288" r:id="rId8"/>
    <p:sldId id="294" r:id="rId9"/>
    <p:sldId id="296" r:id="rId10"/>
    <p:sldId id="300" r:id="rId11"/>
    <p:sldId id="298" r:id="rId12"/>
    <p:sldId id="302" r:id="rId13"/>
    <p:sldId id="289" r:id="rId14"/>
    <p:sldId id="303" r:id="rId15"/>
    <p:sldId id="297" r:id="rId16"/>
    <p:sldId id="311" r:id="rId17"/>
    <p:sldId id="314" r:id="rId18"/>
    <p:sldId id="313" r:id="rId19"/>
    <p:sldId id="312" r:id="rId20"/>
    <p:sldId id="304" r:id="rId21"/>
    <p:sldId id="301" r:id="rId22"/>
    <p:sldId id="306" r:id="rId23"/>
    <p:sldId id="307" r:id="rId24"/>
    <p:sldId id="309" r:id="rId25"/>
    <p:sldId id="308" r:id="rId26"/>
    <p:sldId id="310" r:id="rId27"/>
    <p:sldId id="316" r:id="rId28"/>
    <p:sldId id="317" r:id="rId29"/>
    <p:sldId id="318" r:id="rId30"/>
    <p:sldId id="323" r:id="rId31"/>
    <p:sldId id="333" r:id="rId32"/>
    <p:sldId id="322" r:id="rId33"/>
    <p:sldId id="324" r:id="rId34"/>
    <p:sldId id="325" r:id="rId35"/>
    <p:sldId id="334" r:id="rId36"/>
    <p:sldId id="335" r:id="rId37"/>
    <p:sldId id="326" r:id="rId38"/>
    <p:sldId id="327" r:id="rId39"/>
    <p:sldId id="328" r:id="rId40"/>
    <p:sldId id="329" r:id="rId41"/>
    <p:sldId id="332" r:id="rId42"/>
    <p:sldId id="331" r:id="rId43"/>
    <p:sldId id="330" r:id="rId44"/>
    <p:sldId id="321" r:id="rId45"/>
    <p:sldId id="319"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539D"/>
    <a:srgbClr val="388632"/>
    <a:srgbClr val="0755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2" autoAdjust="0"/>
    <p:restoredTop sz="94660"/>
  </p:normalViewPr>
  <p:slideViewPr>
    <p:cSldViewPr snapToGrid="0">
      <p:cViewPr varScale="1">
        <p:scale>
          <a:sx n="65" d="100"/>
          <a:sy n="65" d="100"/>
        </p:scale>
        <p:origin x="12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1B9D62-951B-4AFE-A740-D18D9D66C254}" type="doc">
      <dgm:prSet loTypeId="urn:microsoft.com/office/officeart/2005/8/layout/venn1" loCatId="relationship" qsTypeId="urn:microsoft.com/office/officeart/2005/8/quickstyle/simple1" qsCatId="simple" csTypeId="urn:microsoft.com/office/officeart/2005/8/colors/colorful1" csCatId="colorful" phldr="1"/>
      <dgm:spPr/>
    </dgm:pt>
    <dgm:pt modelId="{17237BFA-37F1-4822-94C3-7E7BBA6BAC4C}">
      <dgm:prSet phldrT="[Text]"/>
      <dgm:spPr/>
      <dgm:t>
        <a:bodyPr/>
        <a:lstStyle/>
        <a:p>
          <a:r>
            <a:rPr lang="en-US" dirty="0" smtClean="0">
              <a:latin typeface="Century Gothic" panose="020B0502020202020204" pitchFamily="34" charset="0"/>
            </a:rPr>
            <a:t>Digital</a:t>
          </a:r>
          <a:endParaRPr lang="en-US" dirty="0">
            <a:latin typeface="Century Gothic" panose="020B0502020202020204" pitchFamily="34" charset="0"/>
          </a:endParaRPr>
        </a:p>
      </dgm:t>
    </dgm:pt>
    <dgm:pt modelId="{6B381DE4-A35B-475F-AEAC-A2CEFBF42E4F}" type="parTrans" cxnId="{57B4BA3C-9DC9-446D-AB3F-702469005BFA}">
      <dgm:prSet/>
      <dgm:spPr/>
      <dgm:t>
        <a:bodyPr/>
        <a:lstStyle/>
        <a:p>
          <a:endParaRPr lang="en-US"/>
        </a:p>
      </dgm:t>
    </dgm:pt>
    <dgm:pt modelId="{E6CEE322-42D3-4CA2-BF3E-A315014A53F8}" type="sibTrans" cxnId="{57B4BA3C-9DC9-446D-AB3F-702469005BFA}">
      <dgm:prSet/>
      <dgm:spPr/>
      <dgm:t>
        <a:bodyPr/>
        <a:lstStyle/>
        <a:p>
          <a:endParaRPr lang="en-US"/>
        </a:p>
      </dgm:t>
    </dgm:pt>
    <dgm:pt modelId="{2E87289F-5BD0-4436-873F-EB8DFF1B6A24}">
      <dgm:prSet phldrT="[Text]"/>
      <dgm:spPr/>
      <dgm:t>
        <a:bodyPr/>
        <a:lstStyle/>
        <a:p>
          <a:r>
            <a:rPr lang="en-US" dirty="0" smtClean="0">
              <a:latin typeface="Century Gothic" panose="020B0502020202020204" pitchFamily="34" charset="0"/>
            </a:rPr>
            <a:t>Transformation</a:t>
          </a:r>
          <a:endParaRPr lang="en-US" dirty="0">
            <a:latin typeface="Century Gothic" panose="020B0502020202020204" pitchFamily="34" charset="0"/>
          </a:endParaRPr>
        </a:p>
      </dgm:t>
    </dgm:pt>
    <dgm:pt modelId="{87A44A4A-5375-4125-86A6-E2A1550BD432}" type="parTrans" cxnId="{9E694B2E-8BA9-4408-8B24-E2B6E7A1F722}">
      <dgm:prSet/>
      <dgm:spPr/>
      <dgm:t>
        <a:bodyPr/>
        <a:lstStyle/>
        <a:p>
          <a:endParaRPr lang="en-US"/>
        </a:p>
      </dgm:t>
    </dgm:pt>
    <dgm:pt modelId="{3C86D7B7-D13B-4CF8-A5DB-3A08022A543F}" type="sibTrans" cxnId="{9E694B2E-8BA9-4408-8B24-E2B6E7A1F722}">
      <dgm:prSet/>
      <dgm:spPr/>
      <dgm:t>
        <a:bodyPr/>
        <a:lstStyle/>
        <a:p>
          <a:endParaRPr lang="en-US"/>
        </a:p>
      </dgm:t>
    </dgm:pt>
    <dgm:pt modelId="{64495167-389F-4F11-9C13-C77DD48EC80F}">
      <dgm:prSet phldrT="[Text]"/>
      <dgm:spPr/>
      <dgm:t>
        <a:bodyPr/>
        <a:lstStyle/>
        <a:p>
          <a:r>
            <a:rPr lang="en-US" dirty="0" smtClean="0">
              <a:latin typeface="Century Gothic" panose="020B0502020202020204" pitchFamily="34" charset="0"/>
            </a:rPr>
            <a:t>Business</a:t>
          </a:r>
          <a:endParaRPr lang="en-US" dirty="0">
            <a:latin typeface="Century Gothic" panose="020B0502020202020204" pitchFamily="34" charset="0"/>
          </a:endParaRPr>
        </a:p>
      </dgm:t>
    </dgm:pt>
    <dgm:pt modelId="{1684CF49-6148-4141-BE1E-5FBF5200A4C6}" type="parTrans" cxnId="{B954D0FA-12D0-40D3-85D2-B5B136383980}">
      <dgm:prSet/>
      <dgm:spPr/>
      <dgm:t>
        <a:bodyPr/>
        <a:lstStyle/>
        <a:p>
          <a:endParaRPr lang="en-US"/>
        </a:p>
      </dgm:t>
    </dgm:pt>
    <dgm:pt modelId="{694395D6-6572-457D-B0CE-083FFCE76BCC}" type="sibTrans" cxnId="{B954D0FA-12D0-40D3-85D2-B5B136383980}">
      <dgm:prSet/>
      <dgm:spPr/>
      <dgm:t>
        <a:bodyPr/>
        <a:lstStyle/>
        <a:p>
          <a:endParaRPr lang="en-US"/>
        </a:p>
      </dgm:t>
    </dgm:pt>
    <dgm:pt modelId="{D08EB552-9B58-44EE-8C5C-802F9F5A7C53}" type="pres">
      <dgm:prSet presAssocID="{721B9D62-951B-4AFE-A740-D18D9D66C254}" presName="compositeShape" presStyleCnt="0">
        <dgm:presLayoutVars>
          <dgm:chMax val="7"/>
          <dgm:dir/>
          <dgm:resizeHandles val="exact"/>
        </dgm:presLayoutVars>
      </dgm:prSet>
      <dgm:spPr/>
    </dgm:pt>
    <dgm:pt modelId="{79426F4C-F1DB-4220-8B09-F3C6710F9ECF}" type="pres">
      <dgm:prSet presAssocID="{17237BFA-37F1-4822-94C3-7E7BBA6BAC4C}" presName="circ1" presStyleLbl="vennNode1" presStyleIdx="0" presStyleCnt="3"/>
      <dgm:spPr/>
      <dgm:t>
        <a:bodyPr/>
        <a:lstStyle/>
        <a:p>
          <a:endParaRPr lang="en-US"/>
        </a:p>
      </dgm:t>
    </dgm:pt>
    <dgm:pt modelId="{5DD5E8E5-0AA2-4C21-8B23-805AF79EAA02}" type="pres">
      <dgm:prSet presAssocID="{17237BFA-37F1-4822-94C3-7E7BBA6BAC4C}" presName="circ1Tx" presStyleLbl="revTx" presStyleIdx="0" presStyleCnt="0">
        <dgm:presLayoutVars>
          <dgm:chMax val="0"/>
          <dgm:chPref val="0"/>
          <dgm:bulletEnabled val="1"/>
        </dgm:presLayoutVars>
      </dgm:prSet>
      <dgm:spPr/>
      <dgm:t>
        <a:bodyPr/>
        <a:lstStyle/>
        <a:p>
          <a:endParaRPr lang="en-US"/>
        </a:p>
      </dgm:t>
    </dgm:pt>
    <dgm:pt modelId="{66216D6B-277D-4223-A3D5-5BF570F42B93}" type="pres">
      <dgm:prSet presAssocID="{2E87289F-5BD0-4436-873F-EB8DFF1B6A24}" presName="circ2" presStyleLbl="vennNode1" presStyleIdx="1" presStyleCnt="3"/>
      <dgm:spPr/>
      <dgm:t>
        <a:bodyPr/>
        <a:lstStyle/>
        <a:p>
          <a:endParaRPr lang="en-US"/>
        </a:p>
      </dgm:t>
    </dgm:pt>
    <dgm:pt modelId="{40421EA9-C031-4019-96A9-8802A4E29D01}" type="pres">
      <dgm:prSet presAssocID="{2E87289F-5BD0-4436-873F-EB8DFF1B6A24}" presName="circ2Tx" presStyleLbl="revTx" presStyleIdx="0" presStyleCnt="0">
        <dgm:presLayoutVars>
          <dgm:chMax val="0"/>
          <dgm:chPref val="0"/>
          <dgm:bulletEnabled val="1"/>
        </dgm:presLayoutVars>
      </dgm:prSet>
      <dgm:spPr/>
      <dgm:t>
        <a:bodyPr/>
        <a:lstStyle/>
        <a:p>
          <a:endParaRPr lang="en-US"/>
        </a:p>
      </dgm:t>
    </dgm:pt>
    <dgm:pt modelId="{DB41ABB0-7FCA-4BA8-A6F6-D5DDDDD8ED58}" type="pres">
      <dgm:prSet presAssocID="{64495167-389F-4F11-9C13-C77DD48EC80F}" presName="circ3" presStyleLbl="vennNode1" presStyleIdx="2" presStyleCnt="3"/>
      <dgm:spPr/>
      <dgm:t>
        <a:bodyPr/>
        <a:lstStyle/>
        <a:p>
          <a:endParaRPr lang="en-US"/>
        </a:p>
      </dgm:t>
    </dgm:pt>
    <dgm:pt modelId="{E6E47EC0-A952-47E5-996D-9324DA7D5799}" type="pres">
      <dgm:prSet presAssocID="{64495167-389F-4F11-9C13-C77DD48EC80F}" presName="circ3Tx" presStyleLbl="revTx" presStyleIdx="0" presStyleCnt="0">
        <dgm:presLayoutVars>
          <dgm:chMax val="0"/>
          <dgm:chPref val="0"/>
          <dgm:bulletEnabled val="1"/>
        </dgm:presLayoutVars>
      </dgm:prSet>
      <dgm:spPr/>
      <dgm:t>
        <a:bodyPr/>
        <a:lstStyle/>
        <a:p>
          <a:endParaRPr lang="en-US"/>
        </a:p>
      </dgm:t>
    </dgm:pt>
  </dgm:ptLst>
  <dgm:cxnLst>
    <dgm:cxn modelId="{2013B51A-06D6-4D7C-B01D-6358F0C3F205}" type="presOf" srcId="{2E87289F-5BD0-4436-873F-EB8DFF1B6A24}" destId="{40421EA9-C031-4019-96A9-8802A4E29D01}" srcOrd="1" destOrd="0" presId="urn:microsoft.com/office/officeart/2005/8/layout/venn1"/>
    <dgm:cxn modelId="{826EE6F7-C379-4DDF-B03E-95AB13C4CEEB}" type="presOf" srcId="{721B9D62-951B-4AFE-A740-D18D9D66C254}" destId="{D08EB552-9B58-44EE-8C5C-802F9F5A7C53}" srcOrd="0" destOrd="0" presId="urn:microsoft.com/office/officeart/2005/8/layout/venn1"/>
    <dgm:cxn modelId="{57B4BA3C-9DC9-446D-AB3F-702469005BFA}" srcId="{721B9D62-951B-4AFE-A740-D18D9D66C254}" destId="{17237BFA-37F1-4822-94C3-7E7BBA6BAC4C}" srcOrd="0" destOrd="0" parTransId="{6B381DE4-A35B-475F-AEAC-A2CEFBF42E4F}" sibTransId="{E6CEE322-42D3-4CA2-BF3E-A315014A53F8}"/>
    <dgm:cxn modelId="{07D99F56-91E2-4E0E-9E8A-06BE5938AAC8}" type="presOf" srcId="{64495167-389F-4F11-9C13-C77DD48EC80F}" destId="{E6E47EC0-A952-47E5-996D-9324DA7D5799}" srcOrd="1" destOrd="0" presId="urn:microsoft.com/office/officeart/2005/8/layout/venn1"/>
    <dgm:cxn modelId="{B954D0FA-12D0-40D3-85D2-B5B136383980}" srcId="{721B9D62-951B-4AFE-A740-D18D9D66C254}" destId="{64495167-389F-4F11-9C13-C77DD48EC80F}" srcOrd="2" destOrd="0" parTransId="{1684CF49-6148-4141-BE1E-5FBF5200A4C6}" sibTransId="{694395D6-6572-457D-B0CE-083FFCE76BCC}"/>
    <dgm:cxn modelId="{E1E7C459-EF77-43DE-B63A-114E5F900C3F}" type="presOf" srcId="{17237BFA-37F1-4822-94C3-7E7BBA6BAC4C}" destId="{79426F4C-F1DB-4220-8B09-F3C6710F9ECF}" srcOrd="0" destOrd="0" presId="urn:microsoft.com/office/officeart/2005/8/layout/venn1"/>
    <dgm:cxn modelId="{ABBB5C8F-DD11-49B7-9973-4A2758015DB5}" type="presOf" srcId="{64495167-389F-4F11-9C13-C77DD48EC80F}" destId="{DB41ABB0-7FCA-4BA8-A6F6-D5DDDDD8ED58}" srcOrd="0" destOrd="0" presId="urn:microsoft.com/office/officeart/2005/8/layout/venn1"/>
    <dgm:cxn modelId="{5D7B235C-2FFB-4233-B1C7-53839B7A6D65}" type="presOf" srcId="{2E87289F-5BD0-4436-873F-EB8DFF1B6A24}" destId="{66216D6B-277D-4223-A3D5-5BF570F42B93}" srcOrd="0" destOrd="0" presId="urn:microsoft.com/office/officeart/2005/8/layout/venn1"/>
    <dgm:cxn modelId="{9D875B4B-72EA-4467-ABD1-117657DFBBDD}" type="presOf" srcId="{17237BFA-37F1-4822-94C3-7E7BBA6BAC4C}" destId="{5DD5E8E5-0AA2-4C21-8B23-805AF79EAA02}" srcOrd="1" destOrd="0" presId="urn:microsoft.com/office/officeart/2005/8/layout/venn1"/>
    <dgm:cxn modelId="{9E694B2E-8BA9-4408-8B24-E2B6E7A1F722}" srcId="{721B9D62-951B-4AFE-A740-D18D9D66C254}" destId="{2E87289F-5BD0-4436-873F-EB8DFF1B6A24}" srcOrd="1" destOrd="0" parTransId="{87A44A4A-5375-4125-86A6-E2A1550BD432}" sibTransId="{3C86D7B7-D13B-4CF8-A5DB-3A08022A543F}"/>
    <dgm:cxn modelId="{6F2867F0-2D33-40F4-A9AA-704DF1753F20}" type="presParOf" srcId="{D08EB552-9B58-44EE-8C5C-802F9F5A7C53}" destId="{79426F4C-F1DB-4220-8B09-F3C6710F9ECF}" srcOrd="0" destOrd="0" presId="urn:microsoft.com/office/officeart/2005/8/layout/venn1"/>
    <dgm:cxn modelId="{470EC5ED-7D53-497D-9E4D-E2EC315295A8}" type="presParOf" srcId="{D08EB552-9B58-44EE-8C5C-802F9F5A7C53}" destId="{5DD5E8E5-0AA2-4C21-8B23-805AF79EAA02}" srcOrd="1" destOrd="0" presId="urn:microsoft.com/office/officeart/2005/8/layout/venn1"/>
    <dgm:cxn modelId="{4B49CDAB-A12B-4483-9E1E-5A8B5A089C27}" type="presParOf" srcId="{D08EB552-9B58-44EE-8C5C-802F9F5A7C53}" destId="{66216D6B-277D-4223-A3D5-5BF570F42B93}" srcOrd="2" destOrd="0" presId="urn:microsoft.com/office/officeart/2005/8/layout/venn1"/>
    <dgm:cxn modelId="{F2799A37-E9D2-4502-8516-1977AFF1CD75}" type="presParOf" srcId="{D08EB552-9B58-44EE-8C5C-802F9F5A7C53}" destId="{40421EA9-C031-4019-96A9-8802A4E29D01}" srcOrd="3" destOrd="0" presId="urn:microsoft.com/office/officeart/2005/8/layout/venn1"/>
    <dgm:cxn modelId="{76A38796-B148-4132-AE9C-C72B488A54D4}" type="presParOf" srcId="{D08EB552-9B58-44EE-8C5C-802F9F5A7C53}" destId="{DB41ABB0-7FCA-4BA8-A6F6-D5DDDDD8ED58}" srcOrd="4" destOrd="0" presId="urn:microsoft.com/office/officeart/2005/8/layout/venn1"/>
    <dgm:cxn modelId="{A4191826-1921-401A-B862-24EBC3CB589A}" type="presParOf" srcId="{D08EB552-9B58-44EE-8C5C-802F9F5A7C53}" destId="{E6E47EC0-A952-47E5-996D-9324DA7D5799}"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AA4870-49E1-433B-84DB-932DB5676A47}" type="doc">
      <dgm:prSet loTypeId="urn:microsoft.com/office/officeart/2005/8/layout/radial6" loCatId="cycle" qsTypeId="urn:microsoft.com/office/officeart/2005/8/quickstyle/simple1" qsCatId="simple" csTypeId="urn:microsoft.com/office/officeart/2005/8/colors/accent4_5" csCatId="accent4" phldr="1"/>
      <dgm:spPr/>
      <dgm:t>
        <a:bodyPr/>
        <a:lstStyle/>
        <a:p>
          <a:endParaRPr lang="en-US"/>
        </a:p>
      </dgm:t>
    </dgm:pt>
    <dgm:pt modelId="{9D8A5BD1-0289-46F3-917F-A846CF6F9046}">
      <dgm:prSet phldrT="[Text]"/>
      <dgm:spPr>
        <a:solidFill>
          <a:srgbClr val="0066A6">
            <a:alpha val="80000"/>
          </a:srgbClr>
        </a:solidFill>
      </dgm:spPr>
      <dgm:t>
        <a:bodyPr/>
        <a:lstStyle/>
        <a:p>
          <a:r>
            <a:rPr lang="en-US" dirty="0" smtClean="0"/>
            <a:t>Digital Disruption</a:t>
          </a:r>
          <a:endParaRPr lang="en-US" dirty="0"/>
        </a:p>
      </dgm:t>
    </dgm:pt>
    <dgm:pt modelId="{A0619DDE-E08D-4CCE-B297-78C42DF7FC02}" type="parTrans" cxnId="{7D0A8EEF-FD8D-4228-8F75-318DCB618FFF}">
      <dgm:prSet/>
      <dgm:spPr/>
      <dgm:t>
        <a:bodyPr/>
        <a:lstStyle/>
        <a:p>
          <a:endParaRPr lang="en-US"/>
        </a:p>
      </dgm:t>
    </dgm:pt>
    <dgm:pt modelId="{4F3595F1-F9D4-49A1-A205-34F60B2A0C0D}" type="sibTrans" cxnId="{7D0A8EEF-FD8D-4228-8F75-318DCB618FFF}">
      <dgm:prSet/>
      <dgm:spPr/>
      <dgm:t>
        <a:bodyPr/>
        <a:lstStyle/>
        <a:p>
          <a:endParaRPr lang="en-US"/>
        </a:p>
      </dgm:t>
    </dgm:pt>
    <dgm:pt modelId="{DDF04964-2F0E-48D0-B8D8-C21501C9A13C}">
      <dgm:prSet phldrT="[Text]"/>
      <dgm:spPr/>
      <dgm:t>
        <a:bodyPr/>
        <a:lstStyle/>
        <a:p>
          <a:r>
            <a:rPr lang="en-US" dirty="0" smtClean="0"/>
            <a:t>Identify a Market</a:t>
          </a:r>
          <a:endParaRPr lang="en-US" dirty="0"/>
        </a:p>
      </dgm:t>
    </dgm:pt>
    <dgm:pt modelId="{2492D568-35CE-495C-85AF-4E2B13A86431}" type="parTrans" cxnId="{C6CFD36E-9EC7-43BB-B5B8-60A618B2E96E}">
      <dgm:prSet/>
      <dgm:spPr/>
      <dgm:t>
        <a:bodyPr/>
        <a:lstStyle/>
        <a:p>
          <a:endParaRPr lang="en-US"/>
        </a:p>
      </dgm:t>
    </dgm:pt>
    <dgm:pt modelId="{2872499C-1617-4503-83DB-724A17382CB3}" type="sibTrans" cxnId="{C6CFD36E-9EC7-43BB-B5B8-60A618B2E96E}">
      <dgm:prSet/>
      <dgm:spPr/>
      <dgm:t>
        <a:bodyPr/>
        <a:lstStyle/>
        <a:p>
          <a:endParaRPr lang="en-US"/>
        </a:p>
      </dgm:t>
    </dgm:pt>
    <dgm:pt modelId="{8E41F6DF-EDA7-47BC-968E-B2593B62F687}">
      <dgm:prSet phldrT="[Text]"/>
      <dgm:spPr/>
      <dgm:t>
        <a:bodyPr/>
        <a:lstStyle/>
        <a:p>
          <a:r>
            <a:rPr lang="en-US" dirty="0" smtClean="0"/>
            <a:t>Identify Customer Pain Points</a:t>
          </a:r>
          <a:endParaRPr lang="en-US" dirty="0"/>
        </a:p>
      </dgm:t>
    </dgm:pt>
    <dgm:pt modelId="{69A633AF-A878-4171-8A6A-63DB98C5BDF0}" type="parTrans" cxnId="{F4D75209-BAFD-4517-BC34-210F8BE6EAAF}">
      <dgm:prSet/>
      <dgm:spPr/>
      <dgm:t>
        <a:bodyPr/>
        <a:lstStyle/>
        <a:p>
          <a:endParaRPr lang="en-US"/>
        </a:p>
      </dgm:t>
    </dgm:pt>
    <dgm:pt modelId="{B8171616-D0E6-4F59-8FCF-813D8B384EEE}" type="sibTrans" cxnId="{F4D75209-BAFD-4517-BC34-210F8BE6EAAF}">
      <dgm:prSet/>
      <dgm:spPr/>
      <dgm:t>
        <a:bodyPr/>
        <a:lstStyle/>
        <a:p>
          <a:endParaRPr lang="en-US"/>
        </a:p>
      </dgm:t>
    </dgm:pt>
    <dgm:pt modelId="{225F17D5-8792-432C-A30F-A7C8BA2CE39D}">
      <dgm:prSet phldrT="[Text]"/>
      <dgm:spPr/>
      <dgm:t>
        <a:bodyPr/>
        <a:lstStyle/>
        <a:p>
          <a:r>
            <a:rPr lang="en-US" dirty="0" smtClean="0"/>
            <a:t>Define the value proposition</a:t>
          </a:r>
          <a:endParaRPr lang="en-US" dirty="0"/>
        </a:p>
      </dgm:t>
    </dgm:pt>
    <dgm:pt modelId="{0465033E-5617-4A24-8EC6-7D6F0547D8BD}" type="parTrans" cxnId="{C884B155-6EEB-4186-A7DA-E785925C4198}">
      <dgm:prSet/>
      <dgm:spPr/>
      <dgm:t>
        <a:bodyPr/>
        <a:lstStyle/>
        <a:p>
          <a:endParaRPr lang="en-US"/>
        </a:p>
      </dgm:t>
    </dgm:pt>
    <dgm:pt modelId="{F8EB8F7F-95D0-4650-BADF-5DF4657CF437}" type="sibTrans" cxnId="{C884B155-6EEB-4186-A7DA-E785925C4198}">
      <dgm:prSet/>
      <dgm:spPr/>
      <dgm:t>
        <a:bodyPr/>
        <a:lstStyle/>
        <a:p>
          <a:endParaRPr lang="en-US"/>
        </a:p>
      </dgm:t>
    </dgm:pt>
    <dgm:pt modelId="{E81A5153-4099-471B-B65F-4A5BB88697D6}">
      <dgm:prSet phldrT="[Text]"/>
      <dgm:spPr/>
      <dgm:t>
        <a:bodyPr/>
        <a:lstStyle/>
        <a:p>
          <a:r>
            <a:rPr lang="en-US" dirty="0" smtClean="0"/>
            <a:t>Create a Digital Solution</a:t>
          </a:r>
          <a:endParaRPr lang="en-US" dirty="0"/>
        </a:p>
      </dgm:t>
    </dgm:pt>
    <dgm:pt modelId="{1D4C5396-CACC-4107-B070-34F48583628D}" type="parTrans" cxnId="{613AD6DA-D608-4033-9432-6531C8A57527}">
      <dgm:prSet/>
      <dgm:spPr/>
      <dgm:t>
        <a:bodyPr/>
        <a:lstStyle/>
        <a:p>
          <a:endParaRPr lang="en-US"/>
        </a:p>
      </dgm:t>
    </dgm:pt>
    <dgm:pt modelId="{41330B23-EECE-46A1-A8BB-C569E8E91847}" type="sibTrans" cxnId="{613AD6DA-D608-4033-9432-6531C8A57527}">
      <dgm:prSet/>
      <dgm:spPr/>
      <dgm:t>
        <a:bodyPr/>
        <a:lstStyle/>
        <a:p>
          <a:endParaRPr lang="en-US"/>
        </a:p>
      </dgm:t>
    </dgm:pt>
    <dgm:pt modelId="{92EC14A9-103D-4C49-B536-1875781552B8}" type="pres">
      <dgm:prSet presAssocID="{BEAA4870-49E1-433B-84DB-932DB5676A47}" presName="Name0" presStyleCnt="0">
        <dgm:presLayoutVars>
          <dgm:chMax val="1"/>
          <dgm:dir/>
          <dgm:animLvl val="ctr"/>
          <dgm:resizeHandles val="exact"/>
        </dgm:presLayoutVars>
      </dgm:prSet>
      <dgm:spPr/>
      <dgm:t>
        <a:bodyPr/>
        <a:lstStyle/>
        <a:p>
          <a:endParaRPr lang="en-US"/>
        </a:p>
      </dgm:t>
    </dgm:pt>
    <dgm:pt modelId="{A02280AB-0A88-4BC9-BFD3-59DEFC535729}" type="pres">
      <dgm:prSet presAssocID="{9D8A5BD1-0289-46F3-917F-A846CF6F9046}" presName="centerShape" presStyleLbl="node0" presStyleIdx="0" presStyleCnt="1"/>
      <dgm:spPr/>
      <dgm:t>
        <a:bodyPr/>
        <a:lstStyle/>
        <a:p>
          <a:endParaRPr lang="en-US"/>
        </a:p>
      </dgm:t>
    </dgm:pt>
    <dgm:pt modelId="{1472A41B-6000-47B9-9156-440588DA8758}" type="pres">
      <dgm:prSet presAssocID="{DDF04964-2F0E-48D0-B8D8-C21501C9A13C}" presName="node" presStyleLbl="node1" presStyleIdx="0" presStyleCnt="4">
        <dgm:presLayoutVars>
          <dgm:bulletEnabled val="1"/>
        </dgm:presLayoutVars>
      </dgm:prSet>
      <dgm:spPr/>
      <dgm:t>
        <a:bodyPr/>
        <a:lstStyle/>
        <a:p>
          <a:endParaRPr lang="en-US"/>
        </a:p>
      </dgm:t>
    </dgm:pt>
    <dgm:pt modelId="{2475A0A6-0D67-4649-A567-247A88F4B769}" type="pres">
      <dgm:prSet presAssocID="{DDF04964-2F0E-48D0-B8D8-C21501C9A13C}" presName="dummy" presStyleCnt="0"/>
      <dgm:spPr/>
    </dgm:pt>
    <dgm:pt modelId="{B963FD5A-8048-4748-A482-1FC71D570156}" type="pres">
      <dgm:prSet presAssocID="{2872499C-1617-4503-83DB-724A17382CB3}" presName="sibTrans" presStyleLbl="sibTrans2D1" presStyleIdx="0" presStyleCnt="4"/>
      <dgm:spPr/>
      <dgm:t>
        <a:bodyPr/>
        <a:lstStyle/>
        <a:p>
          <a:endParaRPr lang="en-US"/>
        </a:p>
      </dgm:t>
    </dgm:pt>
    <dgm:pt modelId="{6DFF618B-4F0C-4B70-AE0F-567CD324530D}" type="pres">
      <dgm:prSet presAssocID="{8E41F6DF-EDA7-47BC-968E-B2593B62F687}" presName="node" presStyleLbl="node1" presStyleIdx="1" presStyleCnt="4">
        <dgm:presLayoutVars>
          <dgm:bulletEnabled val="1"/>
        </dgm:presLayoutVars>
      </dgm:prSet>
      <dgm:spPr/>
      <dgm:t>
        <a:bodyPr/>
        <a:lstStyle/>
        <a:p>
          <a:endParaRPr lang="en-US"/>
        </a:p>
      </dgm:t>
    </dgm:pt>
    <dgm:pt modelId="{EC40D68F-DF5C-418C-9477-B6435872A415}" type="pres">
      <dgm:prSet presAssocID="{8E41F6DF-EDA7-47BC-968E-B2593B62F687}" presName="dummy" presStyleCnt="0"/>
      <dgm:spPr/>
    </dgm:pt>
    <dgm:pt modelId="{9D800377-2952-41E5-A195-77B09210B92E}" type="pres">
      <dgm:prSet presAssocID="{B8171616-D0E6-4F59-8FCF-813D8B384EEE}" presName="sibTrans" presStyleLbl="sibTrans2D1" presStyleIdx="1" presStyleCnt="4"/>
      <dgm:spPr/>
      <dgm:t>
        <a:bodyPr/>
        <a:lstStyle/>
        <a:p>
          <a:endParaRPr lang="en-US"/>
        </a:p>
      </dgm:t>
    </dgm:pt>
    <dgm:pt modelId="{6EED4977-A38F-40AB-88B3-0D32358296BF}" type="pres">
      <dgm:prSet presAssocID="{225F17D5-8792-432C-A30F-A7C8BA2CE39D}" presName="node" presStyleLbl="node1" presStyleIdx="2" presStyleCnt="4">
        <dgm:presLayoutVars>
          <dgm:bulletEnabled val="1"/>
        </dgm:presLayoutVars>
      </dgm:prSet>
      <dgm:spPr/>
      <dgm:t>
        <a:bodyPr/>
        <a:lstStyle/>
        <a:p>
          <a:endParaRPr lang="en-US"/>
        </a:p>
      </dgm:t>
    </dgm:pt>
    <dgm:pt modelId="{2F2B0570-84DF-465E-8FF5-DA1EA5E71832}" type="pres">
      <dgm:prSet presAssocID="{225F17D5-8792-432C-A30F-A7C8BA2CE39D}" presName="dummy" presStyleCnt="0"/>
      <dgm:spPr/>
    </dgm:pt>
    <dgm:pt modelId="{9A68AB7E-9921-4612-AC17-4A55AAB41CF0}" type="pres">
      <dgm:prSet presAssocID="{F8EB8F7F-95D0-4650-BADF-5DF4657CF437}" presName="sibTrans" presStyleLbl="sibTrans2D1" presStyleIdx="2" presStyleCnt="4"/>
      <dgm:spPr/>
      <dgm:t>
        <a:bodyPr/>
        <a:lstStyle/>
        <a:p>
          <a:endParaRPr lang="en-US"/>
        </a:p>
      </dgm:t>
    </dgm:pt>
    <dgm:pt modelId="{6F018861-755B-4AF0-9034-4D5D01939E46}" type="pres">
      <dgm:prSet presAssocID="{E81A5153-4099-471B-B65F-4A5BB88697D6}" presName="node" presStyleLbl="node1" presStyleIdx="3" presStyleCnt="4">
        <dgm:presLayoutVars>
          <dgm:bulletEnabled val="1"/>
        </dgm:presLayoutVars>
      </dgm:prSet>
      <dgm:spPr/>
      <dgm:t>
        <a:bodyPr/>
        <a:lstStyle/>
        <a:p>
          <a:endParaRPr lang="en-US"/>
        </a:p>
      </dgm:t>
    </dgm:pt>
    <dgm:pt modelId="{9CDC12F5-6EEF-4CF2-BB45-430B02286616}" type="pres">
      <dgm:prSet presAssocID="{E81A5153-4099-471B-B65F-4A5BB88697D6}" presName="dummy" presStyleCnt="0"/>
      <dgm:spPr/>
    </dgm:pt>
    <dgm:pt modelId="{1A42ECEA-9F71-4C8A-A7CD-C45E88A6816D}" type="pres">
      <dgm:prSet presAssocID="{41330B23-EECE-46A1-A8BB-C569E8E91847}" presName="sibTrans" presStyleLbl="sibTrans2D1" presStyleIdx="3" presStyleCnt="4"/>
      <dgm:spPr/>
      <dgm:t>
        <a:bodyPr/>
        <a:lstStyle/>
        <a:p>
          <a:endParaRPr lang="en-US"/>
        </a:p>
      </dgm:t>
    </dgm:pt>
  </dgm:ptLst>
  <dgm:cxnLst>
    <dgm:cxn modelId="{F4D75209-BAFD-4517-BC34-210F8BE6EAAF}" srcId="{9D8A5BD1-0289-46F3-917F-A846CF6F9046}" destId="{8E41F6DF-EDA7-47BC-968E-B2593B62F687}" srcOrd="1" destOrd="0" parTransId="{69A633AF-A878-4171-8A6A-63DB98C5BDF0}" sibTransId="{B8171616-D0E6-4F59-8FCF-813D8B384EEE}"/>
    <dgm:cxn modelId="{772EA8F6-22A7-455A-A378-31BCD6EC4395}" type="presOf" srcId="{9D8A5BD1-0289-46F3-917F-A846CF6F9046}" destId="{A02280AB-0A88-4BC9-BFD3-59DEFC535729}" srcOrd="0" destOrd="0" presId="urn:microsoft.com/office/officeart/2005/8/layout/radial6"/>
    <dgm:cxn modelId="{C6CFD36E-9EC7-43BB-B5B8-60A618B2E96E}" srcId="{9D8A5BD1-0289-46F3-917F-A846CF6F9046}" destId="{DDF04964-2F0E-48D0-B8D8-C21501C9A13C}" srcOrd="0" destOrd="0" parTransId="{2492D568-35CE-495C-85AF-4E2B13A86431}" sibTransId="{2872499C-1617-4503-83DB-724A17382CB3}"/>
    <dgm:cxn modelId="{A1EBEF3F-173D-4587-95F4-17D2E57D56D5}" type="presOf" srcId="{F8EB8F7F-95D0-4650-BADF-5DF4657CF437}" destId="{9A68AB7E-9921-4612-AC17-4A55AAB41CF0}" srcOrd="0" destOrd="0" presId="urn:microsoft.com/office/officeart/2005/8/layout/radial6"/>
    <dgm:cxn modelId="{1D21B2AA-8359-44E0-A56B-CA2A19A30FC7}" type="presOf" srcId="{2872499C-1617-4503-83DB-724A17382CB3}" destId="{B963FD5A-8048-4748-A482-1FC71D570156}" srcOrd="0" destOrd="0" presId="urn:microsoft.com/office/officeart/2005/8/layout/radial6"/>
    <dgm:cxn modelId="{09CEC502-48CA-44F6-B1D0-CA6CC399667B}" type="presOf" srcId="{41330B23-EECE-46A1-A8BB-C569E8E91847}" destId="{1A42ECEA-9F71-4C8A-A7CD-C45E88A6816D}" srcOrd="0" destOrd="0" presId="urn:microsoft.com/office/officeart/2005/8/layout/radial6"/>
    <dgm:cxn modelId="{C43DA173-D959-4EF5-A0D8-EC0FA98DE067}" type="presOf" srcId="{B8171616-D0E6-4F59-8FCF-813D8B384EEE}" destId="{9D800377-2952-41E5-A195-77B09210B92E}" srcOrd="0" destOrd="0" presId="urn:microsoft.com/office/officeart/2005/8/layout/radial6"/>
    <dgm:cxn modelId="{F8118588-5DB4-49BB-83AD-0CBB4F4D7352}" type="presOf" srcId="{225F17D5-8792-432C-A30F-A7C8BA2CE39D}" destId="{6EED4977-A38F-40AB-88B3-0D32358296BF}" srcOrd="0" destOrd="0" presId="urn:microsoft.com/office/officeart/2005/8/layout/radial6"/>
    <dgm:cxn modelId="{613AD6DA-D608-4033-9432-6531C8A57527}" srcId="{9D8A5BD1-0289-46F3-917F-A846CF6F9046}" destId="{E81A5153-4099-471B-B65F-4A5BB88697D6}" srcOrd="3" destOrd="0" parTransId="{1D4C5396-CACC-4107-B070-34F48583628D}" sibTransId="{41330B23-EECE-46A1-A8BB-C569E8E91847}"/>
    <dgm:cxn modelId="{3CF74FE5-F615-4C75-A203-7241D73343A8}" type="presOf" srcId="{DDF04964-2F0E-48D0-B8D8-C21501C9A13C}" destId="{1472A41B-6000-47B9-9156-440588DA8758}" srcOrd="0" destOrd="0" presId="urn:microsoft.com/office/officeart/2005/8/layout/radial6"/>
    <dgm:cxn modelId="{1AE74A63-9EBA-4AC3-B361-00C6589D4F1A}" type="presOf" srcId="{E81A5153-4099-471B-B65F-4A5BB88697D6}" destId="{6F018861-755B-4AF0-9034-4D5D01939E46}" srcOrd="0" destOrd="0" presId="urn:microsoft.com/office/officeart/2005/8/layout/radial6"/>
    <dgm:cxn modelId="{FCEA01F5-26CC-4039-958E-C067246A91F4}" type="presOf" srcId="{BEAA4870-49E1-433B-84DB-932DB5676A47}" destId="{92EC14A9-103D-4C49-B536-1875781552B8}" srcOrd="0" destOrd="0" presId="urn:microsoft.com/office/officeart/2005/8/layout/radial6"/>
    <dgm:cxn modelId="{7D0A8EEF-FD8D-4228-8F75-318DCB618FFF}" srcId="{BEAA4870-49E1-433B-84DB-932DB5676A47}" destId="{9D8A5BD1-0289-46F3-917F-A846CF6F9046}" srcOrd="0" destOrd="0" parTransId="{A0619DDE-E08D-4CCE-B297-78C42DF7FC02}" sibTransId="{4F3595F1-F9D4-49A1-A205-34F60B2A0C0D}"/>
    <dgm:cxn modelId="{D7058C22-051D-45B0-B19A-2049112E5FB6}" type="presOf" srcId="{8E41F6DF-EDA7-47BC-968E-B2593B62F687}" destId="{6DFF618B-4F0C-4B70-AE0F-567CD324530D}" srcOrd="0" destOrd="0" presId="urn:microsoft.com/office/officeart/2005/8/layout/radial6"/>
    <dgm:cxn modelId="{C884B155-6EEB-4186-A7DA-E785925C4198}" srcId="{9D8A5BD1-0289-46F3-917F-A846CF6F9046}" destId="{225F17D5-8792-432C-A30F-A7C8BA2CE39D}" srcOrd="2" destOrd="0" parTransId="{0465033E-5617-4A24-8EC6-7D6F0547D8BD}" sibTransId="{F8EB8F7F-95D0-4650-BADF-5DF4657CF437}"/>
    <dgm:cxn modelId="{8F0B95CD-6D64-4DCB-AB97-7C2846082239}" type="presParOf" srcId="{92EC14A9-103D-4C49-B536-1875781552B8}" destId="{A02280AB-0A88-4BC9-BFD3-59DEFC535729}" srcOrd="0" destOrd="0" presId="urn:microsoft.com/office/officeart/2005/8/layout/radial6"/>
    <dgm:cxn modelId="{5103CC1F-DFBE-4BA7-8978-B88817031675}" type="presParOf" srcId="{92EC14A9-103D-4C49-B536-1875781552B8}" destId="{1472A41B-6000-47B9-9156-440588DA8758}" srcOrd="1" destOrd="0" presId="urn:microsoft.com/office/officeart/2005/8/layout/radial6"/>
    <dgm:cxn modelId="{23C21538-6142-41AA-B9B6-6F75BFFA1765}" type="presParOf" srcId="{92EC14A9-103D-4C49-B536-1875781552B8}" destId="{2475A0A6-0D67-4649-A567-247A88F4B769}" srcOrd="2" destOrd="0" presId="urn:microsoft.com/office/officeart/2005/8/layout/radial6"/>
    <dgm:cxn modelId="{5A8A8F50-3345-4665-AC73-618440E2390F}" type="presParOf" srcId="{92EC14A9-103D-4C49-B536-1875781552B8}" destId="{B963FD5A-8048-4748-A482-1FC71D570156}" srcOrd="3" destOrd="0" presId="urn:microsoft.com/office/officeart/2005/8/layout/radial6"/>
    <dgm:cxn modelId="{203E8B48-C1D3-4FB6-B2E0-CA3658C84AD4}" type="presParOf" srcId="{92EC14A9-103D-4C49-B536-1875781552B8}" destId="{6DFF618B-4F0C-4B70-AE0F-567CD324530D}" srcOrd="4" destOrd="0" presId="urn:microsoft.com/office/officeart/2005/8/layout/radial6"/>
    <dgm:cxn modelId="{9C776DAF-50D6-4BB1-85D2-C506AB81CAFE}" type="presParOf" srcId="{92EC14A9-103D-4C49-B536-1875781552B8}" destId="{EC40D68F-DF5C-418C-9477-B6435872A415}" srcOrd="5" destOrd="0" presId="urn:microsoft.com/office/officeart/2005/8/layout/radial6"/>
    <dgm:cxn modelId="{8B097889-B192-44E8-83F3-DA785693ECF2}" type="presParOf" srcId="{92EC14A9-103D-4C49-B536-1875781552B8}" destId="{9D800377-2952-41E5-A195-77B09210B92E}" srcOrd="6" destOrd="0" presId="urn:microsoft.com/office/officeart/2005/8/layout/radial6"/>
    <dgm:cxn modelId="{06A94B8E-E450-4E17-9A68-1E26DF9B6DF3}" type="presParOf" srcId="{92EC14A9-103D-4C49-B536-1875781552B8}" destId="{6EED4977-A38F-40AB-88B3-0D32358296BF}" srcOrd="7" destOrd="0" presId="urn:microsoft.com/office/officeart/2005/8/layout/radial6"/>
    <dgm:cxn modelId="{37F49423-2870-4FAC-9900-BB36EA5CCE69}" type="presParOf" srcId="{92EC14A9-103D-4C49-B536-1875781552B8}" destId="{2F2B0570-84DF-465E-8FF5-DA1EA5E71832}" srcOrd="8" destOrd="0" presId="urn:microsoft.com/office/officeart/2005/8/layout/radial6"/>
    <dgm:cxn modelId="{3245BBCF-01A6-42E1-86AA-48E6B3937F6E}" type="presParOf" srcId="{92EC14A9-103D-4C49-B536-1875781552B8}" destId="{9A68AB7E-9921-4612-AC17-4A55AAB41CF0}" srcOrd="9" destOrd="0" presId="urn:microsoft.com/office/officeart/2005/8/layout/radial6"/>
    <dgm:cxn modelId="{F57FE68C-1710-4A8A-9B04-163C7C82DFEE}" type="presParOf" srcId="{92EC14A9-103D-4C49-B536-1875781552B8}" destId="{6F018861-755B-4AF0-9034-4D5D01939E46}" srcOrd="10" destOrd="0" presId="urn:microsoft.com/office/officeart/2005/8/layout/radial6"/>
    <dgm:cxn modelId="{334C7335-4D37-402F-A1C7-65CD291374BC}" type="presParOf" srcId="{92EC14A9-103D-4C49-B536-1875781552B8}" destId="{9CDC12F5-6EEF-4CF2-BB45-430B02286616}" srcOrd="11" destOrd="0" presId="urn:microsoft.com/office/officeart/2005/8/layout/radial6"/>
    <dgm:cxn modelId="{16727343-E17B-45C4-AECF-7DA297601E45}" type="presParOf" srcId="{92EC14A9-103D-4C49-B536-1875781552B8}" destId="{1A42ECEA-9F71-4C8A-A7CD-C45E88A6816D}"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F7634EC-B383-9D48-B3BB-75252B7A996B}"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A9228CDA-70FC-3349-9808-A9CDE32FCB48}">
      <dgm:prSet phldrT="[Text]" custT="1"/>
      <dgm:spPr/>
      <dgm:t>
        <a:bodyPr/>
        <a:lstStyle/>
        <a:p>
          <a:r>
            <a:rPr lang="en-US" sz="1000" b="1" dirty="0" smtClean="0">
              <a:latin typeface="Century Gothic" charset="0"/>
              <a:ea typeface="Century Gothic" charset="0"/>
              <a:cs typeface="Century Gothic" charset="0"/>
            </a:rPr>
            <a:t>Outcomes</a:t>
          </a:r>
          <a:endParaRPr lang="en-US" sz="1000" b="1" dirty="0">
            <a:latin typeface="Century Gothic" charset="0"/>
            <a:ea typeface="Century Gothic" charset="0"/>
            <a:cs typeface="Century Gothic" charset="0"/>
          </a:endParaRPr>
        </a:p>
      </dgm:t>
    </dgm:pt>
    <dgm:pt modelId="{73951AD2-F276-A944-952F-64A1DF6E0DDC}" type="parTrans" cxnId="{FD988622-0D2E-424B-AA8F-46A373EC92BD}">
      <dgm:prSet/>
      <dgm:spPr/>
      <dgm:t>
        <a:bodyPr/>
        <a:lstStyle/>
        <a:p>
          <a:endParaRPr lang="en-US"/>
        </a:p>
      </dgm:t>
    </dgm:pt>
    <dgm:pt modelId="{93312208-53B6-0C47-8D5C-4500FEEDE2E1}" type="sibTrans" cxnId="{FD988622-0D2E-424B-AA8F-46A373EC92BD}">
      <dgm:prSet/>
      <dgm:spPr/>
      <dgm:t>
        <a:bodyPr/>
        <a:lstStyle/>
        <a:p>
          <a:endParaRPr lang="en-US"/>
        </a:p>
      </dgm:t>
    </dgm:pt>
    <dgm:pt modelId="{8EAEF707-2C74-6C40-A134-55407D2F4C12}">
      <dgm:prSet phldrT="[Text]"/>
      <dgm:spPr/>
      <dgm:t>
        <a:bodyPr/>
        <a:lstStyle/>
        <a:p>
          <a:r>
            <a:rPr lang="en-US" smtClean="0"/>
            <a:t>What will we achieve as a result of investing in this initiative?</a:t>
          </a:r>
          <a:endParaRPr lang="en-US" dirty="0"/>
        </a:p>
      </dgm:t>
    </dgm:pt>
    <dgm:pt modelId="{27AF0C26-1696-3641-B795-F321035F94D8}" type="parTrans" cxnId="{76C4796A-E493-ED4B-91C6-3D537F46EA9D}">
      <dgm:prSet/>
      <dgm:spPr/>
      <dgm:t>
        <a:bodyPr/>
        <a:lstStyle/>
        <a:p>
          <a:endParaRPr lang="en-US"/>
        </a:p>
      </dgm:t>
    </dgm:pt>
    <dgm:pt modelId="{9D563724-AA71-4940-90FB-DE2B6FA42A3F}" type="sibTrans" cxnId="{76C4796A-E493-ED4B-91C6-3D537F46EA9D}">
      <dgm:prSet/>
      <dgm:spPr/>
      <dgm:t>
        <a:bodyPr/>
        <a:lstStyle/>
        <a:p>
          <a:endParaRPr lang="en-US"/>
        </a:p>
      </dgm:t>
    </dgm:pt>
    <dgm:pt modelId="{E3B35A9F-ABDD-B044-A24A-3577BF6564BC}">
      <dgm:prSet phldrT="[Text]" custT="1"/>
      <dgm:spPr/>
      <dgm:t>
        <a:bodyPr/>
        <a:lstStyle/>
        <a:p>
          <a:r>
            <a:rPr lang="en-US" sz="1000" b="1" dirty="0" smtClean="0">
              <a:latin typeface="Century Gothic" charset="0"/>
              <a:ea typeface="Century Gothic" charset="0"/>
              <a:cs typeface="Century Gothic" charset="0"/>
            </a:rPr>
            <a:t>Measure</a:t>
          </a:r>
          <a:endParaRPr lang="en-US" sz="1000" b="1" dirty="0">
            <a:latin typeface="Century Gothic" charset="0"/>
            <a:ea typeface="Century Gothic" charset="0"/>
            <a:cs typeface="Century Gothic" charset="0"/>
          </a:endParaRPr>
        </a:p>
      </dgm:t>
    </dgm:pt>
    <dgm:pt modelId="{8309D338-8005-A24E-813F-F46B069F81DA}" type="parTrans" cxnId="{38521B2C-8F14-DC4F-8337-904069F347F6}">
      <dgm:prSet/>
      <dgm:spPr/>
      <dgm:t>
        <a:bodyPr/>
        <a:lstStyle/>
        <a:p>
          <a:endParaRPr lang="en-US"/>
        </a:p>
      </dgm:t>
    </dgm:pt>
    <dgm:pt modelId="{A6DE378C-0494-874C-883B-782A02B19E31}" type="sibTrans" cxnId="{38521B2C-8F14-DC4F-8337-904069F347F6}">
      <dgm:prSet/>
      <dgm:spPr/>
      <dgm:t>
        <a:bodyPr/>
        <a:lstStyle/>
        <a:p>
          <a:endParaRPr lang="en-US"/>
        </a:p>
      </dgm:t>
    </dgm:pt>
    <dgm:pt modelId="{5A64A108-2780-814C-BCA5-3BE028202D8C}">
      <dgm:prSet phldrT="[Text]"/>
      <dgm:spPr/>
      <dgm:t>
        <a:bodyPr/>
        <a:lstStyle/>
        <a:p>
          <a:r>
            <a:rPr lang="en-US" dirty="0" smtClean="0"/>
            <a:t>What measure(s) inform us that our initiative is supporting our desired outcome(s)?</a:t>
          </a:r>
          <a:endParaRPr lang="en-US" dirty="0"/>
        </a:p>
      </dgm:t>
    </dgm:pt>
    <dgm:pt modelId="{DC02EB95-5D53-014E-B53C-78CB68C49BC6}" type="parTrans" cxnId="{82DC332C-6200-7342-B384-A683CC221937}">
      <dgm:prSet/>
      <dgm:spPr/>
      <dgm:t>
        <a:bodyPr/>
        <a:lstStyle/>
        <a:p>
          <a:endParaRPr lang="en-US"/>
        </a:p>
      </dgm:t>
    </dgm:pt>
    <dgm:pt modelId="{8F21362B-3D9D-7C40-A5BA-F1CAFDA79288}" type="sibTrans" cxnId="{82DC332C-6200-7342-B384-A683CC221937}">
      <dgm:prSet/>
      <dgm:spPr/>
      <dgm:t>
        <a:bodyPr/>
        <a:lstStyle/>
        <a:p>
          <a:endParaRPr lang="en-US"/>
        </a:p>
      </dgm:t>
    </dgm:pt>
    <dgm:pt modelId="{55A44707-F736-DE4A-BB57-ED8F9772237C}">
      <dgm:prSet phldrT="[Text]" custT="1"/>
      <dgm:spPr/>
      <dgm:t>
        <a:bodyPr/>
        <a:lstStyle/>
        <a:p>
          <a:r>
            <a:rPr lang="en-US" sz="1000" b="1" dirty="0" smtClean="0">
              <a:latin typeface="Century Gothic" charset="0"/>
              <a:ea typeface="Century Gothic" charset="0"/>
              <a:cs typeface="Century Gothic" charset="0"/>
            </a:rPr>
            <a:t>Method</a:t>
          </a:r>
          <a:endParaRPr lang="en-US" sz="1000" b="1" dirty="0">
            <a:latin typeface="Century Gothic" charset="0"/>
            <a:ea typeface="Century Gothic" charset="0"/>
            <a:cs typeface="Century Gothic" charset="0"/>
          </a:endParaRPr>
        </a:p>
      </dgm:t>
    </dgm:pt>
    <dgm:pt modelId="{D532ED3A-BC43-3742-B93F-11C59CA5C829}" type="parTrans" cxnId="{C9E62AA0-9E3C-4C4B-89D5-B4C24B268F07}">
      <dgm:prSet/>
      <dgm:spPr/>
      <dgm:t>
        <a:bodyPr/>
        <a:lstStyle/>
        <a:p>
          <a:endParaRPr lang="en-US"/>
        </a:p>
      </dgm:t>
    </dgm:pt>
    <dgm:pt modelId="{8FD717C0-0A64-8045-895A-D2CCD6F83284}" type="sibTrans" cxnId="{C9E62AA0-9E3C-4C4B-89D5-B4C24B268F07}">
      <dgm:prSet/>
      <dgm:spPr/>
      <dgm:t>
        <a:bodyPr/>
        <a:lstStyle/>
        <a:p>
          <a:endParaRPr lang="en-US"/>
        </a:p>
      </dgm:t>
    </dgm:pt>
    <dgm:pt modelId="{A416C2B4-B62A-7348-B614-7563768F9414}">
      <dgm:prSet phldrT="[Text]"/>
      <dgm:spPr/>
      <dgm:t>
        <a:bodyPr/>
        <a:lstStyle/>
        <a:p>
          <a:r>
            <a:rPr lang="en-US" dirty="0" smtClean="0"/>
            <a:t>What method(s) or metrics do we use to measure?</a:t>
          </a:r>
          <a:endParaRPr lang="en-US" dirty="0"/>
        </a:p>
      </dgm:t>
    </dgm:pt>
    <dgm:pt modelId="{744DEEE3-E461-AD43-9E74-AFF0DE32E5F4}" type="parTrans" cxnId="{5437DE84-77AF-224B-9361-7F05649A80F8}">
      <dgm:prSet/>
      <dgm:spPr/>
      <dgm:t>
        <a:bodyPr/>
        <a:lstStyle/>
        <a:p>
          <a:endParaRPr lang="en-US"/>
        </a:p>
      </dgm:t>
    </dgm:pt>
    <dgm:pt modelId="{89D55C43-F16B-9A44-A569-9E1BE71F691D}" type="sibTrans" cxnId="{5437DE84-77AF-224B-9361-7F05649A80F8}">
      <dgm:prSet/>
      <dgm:spPr/>
      <dgm:t>
        <a:bodyPr/>
        <a:lstStyle/>
        <a:p>
          <a:endParaRPr lang="en-US"/>
        </a:p>
      </dgm:t>
    </dgm:pt>
    <dgm:pt modelId="{3C7C2631-183F-1E42-BB85-E75A3E452E0C}">
      <dgm:prSet custT="1"/>
      <dgm:spPr/>
      <dgm:t>
        <a:bodyPr/>
        <a:lstStyle/>
        <a:p>
          <a:r>
            <a:rPr lang="en-US" sz="1000" b="1" dirty="0" smtClean="0">
              <a:latin typeface="Century Gothic" charset="0"/>
              <a:ea typeface="Century Gothic" charset="0"/>
              <a:cs typeface="Century Gothic" charset="0"/>
            </a:rPr>
            <a:t>Owner</a:t>
          </a:r>
          <a:endParaRPr lang="en-US" sz="1000" b="1" dirty="0">
            <a:latin typeface="Century Gothic" charset="0"/>
            <a:ea typeface="Century Gothic" charset="0"/>
            <a:cs typeface="Century Gothic" charset="0"/>
          </a:endParaRPr>
        </a:p>
      </dgm:t>
    </dgm:pt>
    <dgm:pt modelId="{E1FE4B75-29A3-234C-9805-F978C968C5CB}" type="parTrans" cxnId="{83DAA3AF-8BD0-A842-8545-D7553B671F41}">
      <dgm:prSet/>
      <dgm:spPr/>
      <dgm:t>
        <a:bodyPr/>
        <a:lstStyle/>
        <a:p>
          <a:endParaRPr lang="en-US"/>
        </a:p>
      </dgm:t>
    </dgm:pt>
    <dgm:pt modelId="{399281E1-65C9-204A-9544-D9F9BC88E263}" type="sibTrans" cxnId="{83DAA3AF-8BD0-A842-8545-D7553B671F41}">
      <dgm:prSet/>
      <dgm:spPr/>
      <dgm:t>
        <a:bodyPr/>
        <a:lstStyle/>
        <a:p>
          <a:endParaRPr lang="en-US"/>
        </a:p>
      </dgm:t>
    </dgm:pt>
    <dgm:pt modelId="{141CBC64-7333-ED40-B5DD-C0715EE1BB78}">
      <dgm:prSet/>
      <dgm:spPr/>
      <dgm:t>
        <a:bodyPr/>
        <a:lstStyle/>
        <a:p>
          <a:r>
            <a:rPr lang="en-US" dirty="0" smtClean="0"/>
            <a:t>Who is the owner responsible for delivering the metric(s)?</a:t>
          </a:r>
          <a:endParaRPr lang="en-US" dirty="0"/>
        </a:p>
      </dgm:t>
    </dgm:pt>
    <dgm:pt modelId="{4C32B46D-B1B2-4244-9551-F98C7B1F2882}" type="parTrans" cxnId="{1B73EA95-DC25-4240-B2E2-9173278C1CD4}">
      <dgm:prSet/>
      <dgm:spPr/>
      <dgm:t>
        <a:bodyPr/>
        <a:lstStyle/>
        <a:p>
          <a:endParaRPr lang="en-US"/>
        </a:p>
      </dgm:t>
    </dgm:pt>
    <dgm:pt modelId="{D3825EED-5DEB-B74E-AD7F-CC23E303B4A7}" type="sibTrans" cxnId="{1B73EA95-DC25-4240-B2E2-9173278C1CD4}">
      <dgm:prSet/>
      <dgm:spPr/>
      <dgm:t>
        <a:bodyPr/>
        <a:lstStyle/>
        <a:p>
          <a:endParaRPr lang="en-US"/>
        </a:p>
      </dgm:t>
    </dgm:pt>
    <dgm:pt modelId="{CF73EFF4-0B09-7D45-AA3D-360CF747CB4E}" type="pres">
      <dgm:prSet presAssocID="{0F7634EC-B383-9D48-B3BB-75252B7A996B}" presName="linearFlow" presStyleCnt="0">
        <dgm:presLayoutVars>
          <dgm:dir/>
          <dgm:animLvl val="lvl"/>
          <dgm:resizeHandles val="exact"/>
        </dgm:presLayoutVars>
      </dgm:prSet>
      <dgm:spPr/>
      <dgm:t>
        <a:bodyPr/>
        <a:lstStyle/>
        <a:p>
          <a:endParaRPr lang="en-US"/>
        </a:p>
      </dgm:t>
    </dgm:pt>
    <dgm:pt modelId="{A416B3CA-2700-AF44-9DB1-6CCB6F58C033}" type="pres">
      <dgm:prSet presAssocID="{A9228CDA-70FC-3349-9808-A9CDE32FCB48}" presName="composite" presStyleCnt="0"/>
      <dgm:spPr/>
    </dgm:pt>
    <dgm:pt modelId="{4E0AAF98-A99C-4E45-8706-D6E090531030}" type="pres">
      <dgm:prSet presAssocID="{A9228CDA-70FC-3349-9808-A9CDE32FCB48}" presName="parentText" presStyleLbl="alignNode1" presStyleIdx="0" presStyleCnt="4">
        <dgm:presLayoutVars>
          <dgm:chMax val="1"/>
          <dgm:bulletEnabled val="1"/>
        </dgm:presLayoutVars>
      </dgm:prSet>
      <dgm:spPr/>
      <dgm:t>
        <a:bodyPr/>
        <a:lstStyle/>
        <a:p>
          <a:endParaRPr lang="en-US"/>
        </a:p>
      </dgm:t>
    </dgm:pt>
    <dgm:pt modelId="{51FCFA0D-A9D4-F14E-8709-6B1862393EBE}" type="pres">
      <dgm:prSet presAssocID="{A9228CDA-70FC-3349-9808-A9CDE32FCB48}" presName="descendantText" presStyleLbl="alignAcc1" presStyleIdx="0" presStyleCnt="4">
        <dgm:presLayoutVars>
          <dgm:bulletEnabled val="1"/>
        </dgm:presLayoutVars>
      </dgm:prSet>
      <dgm:spPr/>
      <dgm:t>
        <a:bodyPr/>
        <a:lstStyle/>
        <a:p>
          <a:endParaRPr lang="en-US"/>
        </a:p>
      </dgm:t>
    </dgm:pt>
    <dgm:pt modelId="{E8E32BD8-0E58-AC4A-A1A9-5BA6670B7EF8}" type="pres">
      <dgm:prSet presAssocID="{93312208-53B6-0C47-8D5C-4500FEEDE2E1}" presName="sp" presStyleCnt="0"/>
      <dgm:spPr/>
    </dgm:pt>
    <dgm:pt modelId="{8A08DC2A-0359-A84A-A421-036DFA2FA515}" type="pres">
      <dgm:prSet presAssocID="{E3B35A9F-ABDD-B044-A24A-3577BF6564BC}" presName="composite" presStyleCnt="0"/>
      <dgm:spPr/>
    </dgm:pt>
    <dgm:pt modelId="{DA23DB25-DB26-DE47-B671-47D3406EE242}" type="pres">
      <dgm:prSet presAssocID="{E3B35A9F-ABDD-B044-A24A-3577BF6564BC}" presName="parentText" presStyleLbl="alignNode1" presStyleIdx="1" presStyleCnt="4">
        <dgm:presLayoutVars>
          <dgm:chMax val="1"/>
          <dgm:bulletEnabled val="1"/>
        </dgm:presLayoutVars>
      </dgm:prSet>
      <dgm:spPr/>
      <dgm:t>
        <a:bodyPr/>
        <a:lstStyle/>
        <a:p>
          <a:endParaRPr lang="en-US"/>
        </a:p>
      </dgm:t>
    </dgm:pt>
    <dgm:pt modelId="{05E5319A-9E74-D94C-8405-688AD9628C48}" type="pres">
      <dgm:prSet presAssocID="{E3B35A9F-ABDD-B044-A24A-3577BF6564BC}" presName="descendantText" presStyleLbl="alignAcc1" presStyleIdx="1" presStyleCnt="4">
        <dgm:presLayoutVars>
          <dgm:bulletEnabled val="1"/>
        </dgm:presLayoutVars>
      </dgm:prSet>
      <dgm:spPr/>
      <dgm:t>
        <a:bodyPr/>
        <a:lstStyle/>
        <a:p>
          <a:endParaRPr lang="en-US"/>
        </a:p>
      </dgm:t>
    </dgm:pt>
    <dgm:pt modelId="{D14665AA-BFE9-164B-81B0-2438C718C135}" type="pres">
      <dgm:prSet presAssocID="{A6DE378C-0494-874C-883B-782A02B19E31}" presName="sp" presStyleCnt="0"/>
      <dgm:spPr/>
    </dgm:pt>
    <dgm:pt modelId="{08AB7F79-4B33-184F-8226-7BCF5B6E2451}" type="pres">
      <dgm:prSet presAssocID="{55A44707-F736-DE4A-BB57-ED8F9772237C}" presName="composite" presStyleCnt="0"/>
      <dgm:spPr/>
    </dgm:pt>
    <dgm:pt modelId="{BB6FAE54-9DC6-7543-B902-B91C05E11E39}" type="pres">
      <dgm:prSet presAssocID="{55A44707-F736-DE4A-BB57-ED8F9772237C}" presName="parentText" presStyleLbl="alignNode1" presStyleIdx="2" presStyleCnt="4">
        <dgm:presLayoutVars>
          <dgm:chMax val="1"/>
          <dgm:bulletEnabled val="1"/>
        </dgm:presLayoutVars>
      </dgm:prSet>
      <dgm:spPr/>
      <dgm:t>
        <a:bodyPr/>
        <a:lstStyle/>
        <a:p>
          <a:endParaRPr lang="en-US"/>
        </a:p>
      </dgm:t>
    </dgm:pt>
    <dgm:pt modelId="{801A1F0C-1290-734E-8638-9C9AAAEB2BC0}" type="pres">
      <dgm:prSet presAssocID="{55A44707-F736-DE4A-BB57-ED8F9772237C}" presName="descendantText" presStyleLbl="alignAcc1" presStyleIdx="2" presStyleCnt="4">
        <dgm:presLayoutVars>
          <dgm:bulletEnabled val="1"/>
        </dgm:presLayoutVars>
      </dgm:prSet>
      <dgm:spPr/>
      <dgm:t>
        <a:bodyPr/>
        <a:lstStyle/>
        <a:p>
          <a:endParaRPr lang="en-US"/>
        </a:p>
      </dgm:t>
    </dgm:pt>
    <dgm:pt modelId="{F34844EC-EB72-7946-BF63-C4B2D96CB961}" type="pres">
      <dgm:prSet presAssocID="{8FD717C0-0A64-8045-895A-D2CCD6F83284}" presName="sp" presStyleCnt="0"/>
      <dgm:spPr/>
    </dgm:pt>
    <dgm:pt modelId="{39FD9F87-F862-8845-9C5A-FCB234F765DC}" type="pres">
      <dgm:prSet presAssocID="{3C7C2631-183F-1E42-BB85-E75A3E452E0C}" presName="composite" presStyleCnt="0"/>
      <dgm:spPr/>
    </dgm:pt>
    <dgm:pt modelId="{BA9B9818-707C-374F-AEE5-C40731B8E7B4}" type="pres">
      <dgm:prSet presAssocID="{3C7C2631-183F-1E42-BB85-E75A3E452E0C}" presName="parentText" presStyleLbl="alignNode1" presStyleIdx="3" presStyleCnt="4">
        <dgm:presLayoutVars>
          <dgm:chMax val="1"/>
          <dgm:bulletEnabled val="1"/>
        </dgm:presLayoutVars>
      </dgm:prSet>
      <dgm:spPr/>
      <dgm:t>
        <a:bodyPr/>
        <a:lstStyle/>
        <a:p>
          <a:endParaRPr lang="en-US"/>
        </a:p>
      </dgm:t>
    </dgm:pt>
    <dgm:pt modelId="{BD270C9D-EF2E-8F4C-B542-A21E725C9046}" type="pres">
      <dgm:prSet presAssocID="{3C7C2631-183F-1E42-BB85-E75A3E452E0C}" presName="descendantText" presStyleLbl="alignAcc1" presStyleIdx="3" presStyleCnt="4">
        <dgm:presLayoutVars>
          <dgm:bulletEnabled val="1"/>
        </dgm:presLayoutVars>
      </dgm:prSet>
      <dgm:spPr/>
      <dgm:t>
        <a:bodyPr/>
        <a:lstStyle/>
        <a:p>
          <a:endParaRPr lang="en-US"/>
        </a:p>
      </dgm:t>
    </dgm:pt>
  </dgm:ptLst>
  <dgm:cxnLst>
    <dgm:cxn modelId="{9038981C-C54A-487D-B4CD-65CA941EEC41}" type="presOf" srcId="{3C7C2631-183F-1E42-BB85-E75A3E452E0C}" destId="{BA9B9818-707C-374F-AEE5-C40731B8E7B4}" srcOrd="0" destOrd="0" presId="urn:microsoft.com/office/officeart/2005/8/layout/chevron2"/>
    <dgm:cxn modelId="{37F053CF-F1F3-4212-B481-B6143C099BFC}" type="presOf" srcId="{A9228CDA-70FC-3349-9808-A9CDE32FCB48}" destId="{4E0AAF98-A99C-4E45-8706-D6E090531030}" srcOrd="0" destOrd="0" presId="urn:microsoft.com/office/officeart/2005/8/layout/chevron2"/>
    <dgm:cxn modelId="{76C4796A-E493-ED4B-91C6-3D537F46EA9D}" srcId="{A9228CDA-70FC-3349-9808-A9CDE32FCB48}" destId="{8EAEF707-2C74-6C40-A134-55407D2F4C12}" srcOrd="0" destOrd="0" parTransId="{27AF0C26-1696-3641-B795-F321035F94D8}" sibTransId="{9D563724-AA71-4940-90FB-DE2B6FA42A3F}"/>
    <dgm:cxn modelId="{5437DE84-77AF-224B-9361-7F05649A80F8}" srcId="{55A44707-F736-DE4A-BB57-ED8F9772237C}" destId="{A416C2B4-B62A-7348-B614-7563768F9414}" srcOrd="0" destOrd="0" parTransId="{744DEEE3-E461-AD43-9E74-AFF0DE32E5F4}" sibTransId="{89D55C43-F16B-9A44-A569-9E1BE71F691D}"/>
    <dgm:cxn modelId="{1B73EA95-DC25-4240-B2E2-9173278C1CD4}" srcId="{3C7C2631-183F-1E42-BB85-E75A3E452E0C}" destId="{141CBC64-7333-ED40-B5DD-C0715EE1BB78}" srcOrd="0" destOrd="0" parTransId="{4C32B46D-B1B2-4244-9551-F98C7B1F2882}" sibTransId="{D3825EED-5DEB-B74E-AD7F-CC23E303B4A7}"/>
    <dgm:cxn modelId="{E6D6E753-B503-438F-88BC-10D4CB6BF204}" type="presOf" srcId="{8EAEF707-2C74-6C40-A134-55407D2F4C12}" destId="{51FCFA0D-A9D4-F14E-8709-6B1862393EBE}" srcOrd="0" destOrd="0" presId="urn:microsoft.com/office/officeart/2005/8/layout/chevron2"/>
    <dgm:cxn modelId="{CC0483D6-38E6-43D5-98E4-47CED4DCD791}" type="presOf" srcId="{E3B35A9F-ABDD-B044-A24A-3577BF6564BC}" destId="{DA23DB25-DB26-DE47-B671-47D3406EE242}" srcOrd="0" destOrd="0" presId="urn:microsoft.com/office/officeart/2005/8/layout/chevron2"/>
    <dgm:cxn modelId="{83DAA3AF-8BD0-A842-8545-D7553B671F41}" srcId="{0F7634EC-B383-9D48-B3BB-75252B7A996B}" destId="{3C7C2631-183F-1E42-BB85-E75A3E452E0C}" srcOrd="3" destOrd="0" parTransId="{E1FE4B75-29A3-234C-9805-F978C968C5CB}" sibTransId="{399281E1-65C9-204A-9544-D9F9BC88E263}"/>
    <dgm:cxn modelId="{5BA48B6D-62C7-4F89-BFE1-89C5F1DFC5E6}" type="presOf" srcId="{5A64A108-2780-814C-BCA5-3BE028202D8C}" destId="{05E5319A-9E74-D94C-8405-688AD9628C48}" srcOrd="0" destOrd="0" presId="urn:microsoft.com/office/officeart/2005/8/layout/chevron2"/>
    <dgm:cxn modelId="{FD988622-0D2E-424B-AA8F-46A373EC92BD}" srcId="{0F7634EC-B383-9D48-B3BB-75252B7A996B}" destId="{A9228CDA-70FC-3349-9808-A9CDE32FCB48}" srcOrd="0" destOrd="0" parTransId="{73951AD2-F276-A944-952F-64A1DF6E0DDC}" sibTransId="{93312208-53B6-0C47-8D5C-4500FEEDE2E1}"/>
    <dgm:cxn modelId="{F31CA1F8-359E-47A6-88DA-5CE280417FC2}" type="presOf" srcId="{0F7634EC-B383-9D48-B3BB-75252B7A996B}" destId="{CF73EFF4-0B09-7D45-AA3D-360CF747CB4E}" srcOrd="0" destOrd="0" presId="urn:microsoft.com/office/officeart/2005/8/layout/chevron2"/>
    <dgm:cxn modelId="{E6FAADE3-D3C9-4950-834F-C514525DDD65}" type="presOf" srcId="{55A44707-F736-DE4A-BB57-ED8F9772237C}" destId="{BB6FAE54-9DC6-7543-B902-B91C05E11E39}" srcOrd="0" destOrd="0" presId="urn:microsoft.com/office/officeart/2005/8/layout/chevron2"/>
    <dgm:cxn modelId="{BEA62BC8-3269-4B58-8F56-BEFF821B32E1}" type="presOf" srcId="{141CBC64-7333-ED40-B5DD-C0715EE1BB78}" destId="{BD270C9D-EF2E-8F4C-B542-A21E725C9046}" srcOrd="0" destOrd="0" presId="urn:microsoft.com/office/officeart/2005/8/layout/chevron2"/>
    <dgm:cxn modelId="{C9E62AA0-9E3C-4C4B-89D5-B4C24B268F07}" srcId="{0F7634EC-B383-9D48-B3BB-75252B7A996B}" destId="{55A44707-F736-DE4A-BB57-ED8F9772237C}" srcOrd="2" destOrd="0" parTransId="{D532ED3A-BC43-3742-B93F-11C59CA5C829}" sibTransId="{8FD717C0-0A64-8045-895A-D2CCD6F83284}"/>
    <dgm:cxn modelId="{56E2C1FB-D041-4120-8E61-85812738E724}" type="presOf" srcId="{A416C2B4-B62A-7348-B614-7563768F9414}" destId="{801A1F0C-1290-734E-8638-9C9AAAEB2BC0}" srcOrd="0" destOrd="0" presId="urn:microsoft.com/office/officeart/2005/8/layout/chevron2"/>
    <dgm:cxn modelId="{82DC332C-6200-7342-B384-A683CC221937}" srcId="{E3B35A9F-ABDD-B044-A24A-3577BF6564BC}" destId="{5A64A108-2780-814C-BCA5-3BE028202D8C}" srcOrd="0" destOrd="0" parTransId="{DC02EB95-5D53-014E-B53C-78CB68C49BC6}" sibTransId="{8F21362B-3D9D-7C40-A5BA-F1CAFDA79288}"/>
    <dgm:cxn modelId="{38521B2C-8F14-DC4F-8337-904069F347F6}" srcId="{0F7634EC-B383-9D48-B3BB-75252B7A996B}" destId="{E3B35A9F-ABDD-B044-A24A-3577BF6564BC}" srcOrd="1" destOrd="0" parTransId="{8309D338-8005-A24E-813F-F46B069F81DA}" sibTransId="{A6DE378C-0494-874C-883B-782A02B19E31}"/>
    <dgm:cxn modelId="{59931FFC-A98A-4AAF-A176-92B2E9C2BA75}" type="presParOf" srcId="{CF73EFF4-0B09-7D45-AA3D-360CF747CB4E}" destId="{A416B3CA-2700-AF44-9DB1-6CCB6F58C033}" srcOrd="0" destOrd="0" presId="urn:microsoft.com/office/officeart/2005/8/layout/chevron2"/>
    <dgm:cxn modelId="{80BAFFFA-1F59-46F6-A33A-1331AF09F6C3}" type="presParOf" srcId="{A416B3CA-2700-AF44-9DB1-6CCB6F58C033}" destId="{4E0AAF98-A99C-4E45-8706-D6E090531030}" srcOrd="0" destOrd="0" presId="urn:microsoft.com/office/officeart/2005/8/layout/chevron2"/>
    <dgm:cxn modelId="{DB4F6F8D-17C9-4AC4-8DBD-22836CAF723B}" type="presParOf" srcId="{A416B3CA-2700-AF44-9DB1-6CCB6F58C033}" destId="{51FCFA0D-A9D4-F14E-8709-6B1862393EBE}" srcOrd="1" destOrd="0" presId="urn:microsoft.com/office/officeart/2005/8/layout/chevron2"/>
    <dgm:cxn modelId="{AF9DE7FA-91B4-426F-8ACA-4396EBE1FA65}" type="presParOf" srcId="{CF73EFF4-0B09-7D45-AA3D-360CF747CB4E}" destId="{E8E32BD8-0E58-AC4A-A1A9-5BA6670B7EF8}" srcOrd="1" destOrd="0" presId="urn:microsoft.com/office/officeart/2005/8/layout/chevron2"/>
    <dgm:cxn modelId="{F8EEAA6A-E124-4B69-9DE9-1EE5B4DEBA7F}" type="presParOf" srcId="{CF73EFF4-0B09-7D45-AA3D-360CF747CB4E}" destId="{8A08DC2A-0359-A84A-A421-036DFA2FA515}" srcOrd="2" destOrd="0" presId="urn:microsoft.com/office/officeart/2005/8/layout/chevron2"/>
    <dgm:cxn modelId="{6DC0B14D-6CEB-465B-AD24-0E2C065AB61D}" type="presParOf" srcId="{8A08DC2A-0359-A84A-A421-036DFA2FA515}" destId="{DA23DB25-DB26-DE47-B671-47D3406EE242}" srcOrd="0" destOrd="0" presId="urn:microsoft.com/office/officeart/2005/8/layout/chevron2"/>
    <dgm:cxn modelId="{2445A210-1FF6-4D74-9600-2049C158821F}" type="presParOf" srcId="{8A08DC2A-0359-A84A-A421-036DFA2FA515}" destId="{05E5319A-9E74-D94C-8405-688AD9628C48}" srcOrd="1" destOrd="0" presId="urn:microsoft.com/office/officeart/2005/8/layout/chevron2"/>
    <dgm:cxn modelId="{88136187-A668-426F-AC26-F0E3255CEFD7}" type="presParOf" srcId="{CF73EFF4-0B09-7D45-AA3D-360CF747CB4E}" destId="{D14665AA-BFE9-164B-81B0-2438C718C135}" srcOrd="3" destOrd="0" presId="urn:microsoft.com/office/officeart/2005/8/layout/chevron2"/>
    <dgm:cxn modelId="{E3690BB9-3037-453E-9BEF-979893832014}" type="presParOf" srcId="{CF73EFF4-0B09-7D45-AA3D-360CF747CB4E}" destId="{08AB7F79-4B33-184F-8226-7BCF5B6E2451}" srcOrd="4" destOrd="0" presId="urn:microsoft.com/office/officeart/2005/8/layout/chevron2"/>
    <dgm:cxn modelId="{1F6B4D35-7098-4A57-B886-7AF6344A61DB}" type="presParOf" srcId="{08AB7F79-4B33-184F-8226-7BCF5B6E2451}" destId="{BB6FAE54-9DC6-7543-B902-B91C05E11E39}" srcOrd="0" destOrd="0" presId="urn:microsoft.com/office/officeart/2005/8/layout/chevron2"/>
    <dgm:cxn modelId="{C7EB2300-4966-47D1-A7E8-602F2436B548}" type="presParOf" srcId="{08AB7F79-4B33-184F-8226-7BCF5B6E2451}" destId="{801A1F0C-1290-734E-8638-9C9AAAEB2BC0}" srcOrd="1" destOrd="0" presId="urn:microsoft.com/office/officeart/2005/8/layout/chevron2"/>
    <dgm:cxn modelId="{A3EBC0FC-D27C-48F4-9FC4-7C6540905902}" type="presParOf" srcId="{CF73EFF4-0B09-7D45-AA3D-360CF747CB4E}" destId="{F34844EC-EB72-7946-BF63-C4B2D96CB961}" srcOrd="5" destOrd="0" presId="urn:microsoft.com/office/officeart/2005/8/layout/chevron2"/>
    <dgm:cxn modelId="{07386DA3-5C7D-45C5-9162-719C31FE1FB1}" type="presParOf" srcId="{CF73EFF4-0B09-7D45-AA3D-360CF747CB4E}" destId="{39FD9F87-F862-8845-9C5A-FCB234F765DC}" srcOrd="6" destOrd="0" presId="urn:microsoft.com/office/officeart/2005/8/layout/chevron2"/>
    <dgm:cxn modelId="{3774AB80-6C07-42B0-8C61-BFA5A5F05278}" type="presParOf" srcId="{39FD9F87-F862-8845-9C5A-FCB234F765DC}" destId="{BA9B9818-707C-374F-AEE5-C40731B8E7B4}" srcOrd="0" destOrd="0" presId="urn:microsoft.com/office/officeart/2005/8/layout/chevron2"/>
    <dgm:cxn modelId="{B8A20F9E-47C3-4DA9-912A-1DC99393E304}" type="presParOf" srcId="{39FD9F87-F862-8845-9C5A-FCB234F765DC}" destId="{BD270C9D-EF2E-8F4C-B542-A21E725C9046}"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426F4C-F1DB-4220-8B09-F3C6710F9ECF}">
      <dsp:nvSpPr>
        <dsp:cNvPr id="0" name=""/>
        <dsp:cNvSpPr/>
      </dsp:nvSpPr>
      <dsp:spPr>
        <a:xfrm>
          <a:off x="1811382" y="52508"/>
          <a:ext cx="2520406" cy="2520406"/>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r>
            <a:rPr lang="en-US" sz="1600" kern="1200" dirty="0" smtClean="0">
              <a:latin typeface="Century Gothic" panose="020B0502020202020204" pitchFamily="34" charset="0"/>
            </a:rPr>
            <a:t>Digital</a:t>
          </a:r>
          <a:endParaRPr lang="en-US" sz="1600" kern="1200" dirty="0">
            <a:latin typeface="Century Gothic" panose="020B0502020202020204" pitchFamily="34" charset="0"/>
          </a:endParaRPr>
        </a:p>
      </dsp:txBody>
      <dsp:txXfrm>
        <a:off x="2147436" y="493579"/>
        <a:ext cx="1848297" cy="1134182"/>
      </dsp:txXfrm>
    </dsp:sp>
    <dsp:sp modelId="{66216D6B-277D-4223-A3D5-5BF570F42B93}">
      <dsp:nvSpPr>
        <dsp:cNvPr id="0" name=""/>
        <dsp:cNvSpPr/>
      </dsp:nvSpPr>
      <dsp:spPr>
        <a:xfrm>
          <a:off x="2720828" y="1627762"/>
          <a:ext cx="2520406" cy="2520406"/>
        </a:xfrm>
        <a:prstGeom prst="ellipse">
          <a:avLst/>
        </a:prstGeom>
        <a:solidFill>
          <a:schemeClr val="accent3">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r>
            <a:rPr lang="en-US" sz="1600" kern="1200" dirty="0" smtClean="0">
              <a:latin typeface="Century Gothic" panose="020B0502020202020204" pitchFamily="34" charset="0"/>
            </a:rPr>
            <a:t>Transformation</a:t>
          </a:r>
          <a:endParaRPr lang="en-US" sz="1600" kern="1200" dirty="0">
            <a:latin typeface="Century Gothic" panose="020B0502020202020204" pitchFamily="34" charset="0"/>
          </a:endParaRPr>
        </a:p>
      </dsp:txBody>
      <dsp:txXfrm>
        <a:off x="3491653" y="2278867"/>
        <a:ext cx="1512243" cy="1386223"/>
      </dsp:txXfrm>
    </dsp:sp>
    <dsp:sp modelId="{DB41ABB0-7FCA-4BA8-A6F6-D5DDDDD8ED58}">
      <dsp:nvSpPr>
        <dsp:cNvPr id="0" name=""/>
        <dsp:cNvSpPr/>
      </dsp:nvSpPr>
      <dsp:spPr>
        <a:xfrm>
          <a:off x="901935" y="1627762"/>
          <a:ext cx="2520406" cy="2520406"/>
        </a:xfrm>
        <a:prstGeom prst="ellipse">
          <a:avLst/>
        </a:prstGeom>
        <a:solidFill>
          <a:schemeClr val="accent4">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r>
            <a:rPr lang="en-US" sz="1600" kern="1200" dirty="0" smtClean="0">
              <a:latin typeface="Century Gothic" panose="020B0502020202020204" pitchFamily="34" charset="0"/>
            </a:rPr>
            <a:t>Business</a:t>
          </a:r>
          <a:endParaRPr lang="en-US" sz="1600" kern="1200" dirty="0">
            <a:latin typeface="Century Gothic" panose="020B0502020202020204" pitchFamily="34" charset="0"/>
          </a:endParaRPr>
        </a:p>
      </dsp:txBody>
      <dsp:txXfrm>
        <a:off x="1139274" y="2278867"/>
        <a:ext cx="1512243" cy="13862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42ECEA-9F71-4C8A-A7CD-C45E88A6816D}">
      <dsp:nvSpPr>
        <dsp:cNvPr id="0" name=""/>
        <dsp:cNvSpPr/>
      </dsp:nvSpPr>
      <dsp:spPr>
        <a:xfrm>
          <a:off x="1980380" y="625714"/>
          <a:ext cx="4167238" cy="4167238"/>
        </a:xfrm>
        <a:prstGeom prst="blockArc">
          <a:avLst>
            <a:gd name="adj1" fmla="val 10800000"/>
            <a:gd name="adj2" fmla="val 16200000"/>
            <a:gd name="adj3" fmla="val 4642"/>
          </a:avLst>
        </a:prstGeom>
        <a:solidFill>
          <a:schemeClr val="accent4">
            <a:shade val="90000"/>
            <a:hueOff val="801755"/>
            <a:satOff val="-95391"/>
            <a:lumOff val="6055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A68AB7E-9921-4612-AC17-4A55AAB41CF0}">
      <dsp:nvSpPr>
        <dsp:cNvPr id="0" name=""/>
        <dsp:cNvSpPr/>
      </dsp:nvSpPr>
      <dsp:spPr>
        <a:xfrm>
          <a:off x="1980380" y="625714"/>
          <a:ext cx="4167238" cy="4167238"/>
        </a:xfrm>
        <a:prstGeom prst="blockArc">
          <a:avLst>
            <a:gd name="adj1" fmla="val 5400000"/>
            <a:gd name="adj2" fmla="val 10800000"/>
            <a:gd name="adj3" fmla="val 4642"/>
          </a:avLst>
        </a:prstGeom>
        <a:solidFill>
          <a:schemeClr val="accent4">
            <a:shade val="90000"/>
            <a:hueOff val="534503"/>
            <a:satOff val="-63594"/>
            <a:lumOff val="4037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D800377-2952-41E5-A195-77B09210B92E}">
      <dsp:nvSpPr>
        <dsp:cNvPr id="0" name=""/>
        <dsp:cNvSpPr/>
      </dsp:nvSpPr>
      <dsp:spPr>
        <a:xfrm>
          <a:off x="1980380" y="625714"/>
          <a:ext cx="4167238" cy="4167238"/>
        </a:xfrm>
        <a:prstGeom prst="blockArc">
          <a:avLst>
            <a:gd name="adj1" fmla="val 0"/>
            <a:gd name="adj2" fmla="val 5400000"/>
            <a:gd name="adj3" fmla="val 4642"/>
          </a:avLst>
        </a:prstGeom>
        <a:solidFill>
          <a:schemeClr val="accent4">
            <a:shade val="90000"/>
            <a:hueOff val="267252"/>
            <a:satOff val="-31797"/>
            <a:lumOff val="2018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963FD5A-8048-4748-A482-1FC71D570156}">
      <dsp:nvSpPr>
        <dsp:cNvPr id="0" name=""/>
        <dsp:cNvSpPr/>
      </dsp:nvSpPr>
      <dsp:spPr>
        <a:xfrm>
          <a:off x="1980380" y="625714"/>
          <a:ext cx="4167238" cy="4167238"/>
        </a:xfrm>
        <a:prstGeom prst="blockArc">
          <a:avLst>
            <a:gd name="adj1" fmla="val 16200000"/>
            <a:gd name="adj2" fmla="val 0"/>
            <a:gd name="adj3" fmla="val 4642"/>
          </a:avLst>
        </a:prstGeom>
        <a:solidFill>
          <a:schemeClr val="accent4">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02280AB-0A88-4BC9-BFD3-59DEFC535729}">
      <dsp:nvSpPr>
        <dsp:cNvPr id="0" name=""/>
        <dsp:cNvSpPr/>
      </dsp:nvSpPr>
      <dsp:spPr>
        <a:xfrm>
          <a:off x="3104554" y="1749888"/>
          <a:ext cx="1918890" cy="1918890"/>
        </a:xfrm>
        <a:prstGeom prst="ellipse">
          <a:avLst/>
        </a:prstGeom>
        <a:solidFill>
          <a:srgbClr val="0066A6">
            <a:alpha val="8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Digital Disruption</a:t>
          </a:r>
          <a:endParaRPr lang="en-US" sz="2200" kern="1200" dirty="0"/>
        </a:p>
      </dsp:txBody>
      <dsp:txXfrm>
        <a:off x="3385569" y="2030903"/>
        <a:ext cx="1356860" cy="1356860"/>
      </dsp:txXfrm>
    </dsp:sp>
    <dsp:sp modelId="{1472A41B-6000-47B9-9156-440588DA8758}">
      <dsp:nvSpPr>
        <dsp:cNvPr id="0" name=""/>
        <dsp:cNvSpPr/>
      </dsp:nvSpPr>
      <dsp:spPr>
        <a:xfrm>
          <a:off x="3392388" y="2458"/>
          <a:ext cx="1343223" cy="1343223"/>
        </a:xfrm>
        <a:prstGeom prst="ellipse">
          <a:avLst/>
        </a:prstGeom>
        <a:solidFill>
          <a:schemeClr val="accent4">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Identify a Market</a:t>
          </a:r>
          <a:endParaRPr lang="en-US" sz="1400" kern="1200" dirty="0"/>
        </a:p>
      </dsp:txBody>
      <dsp:txXfrm>
        <a:off x="3589098" y="199168"/>
        <a:ext cx="949803" cy="949803"/>
      </dsp:txXfrm>
    </dsp:sp>
    <dsp:sp modelId="{6DFF618B-4F0C-4B70-AE0F-567CD324530D}">
      <dsp:nvSpPr>
        <dsp:cNvPr id="0" name=""/>
        <dsp:cNvSpPr/>
      </dsp:nvSpPr>
      <dsp:spPr>
        <a:xfrm>
          <a:off x="5427651" y="2037721"/>
          <a:ext cx="1343223" cy="1343223"/>
        </a:xfrm>
        <a:prstGeom prst="ellipse">
          <a:avLst/>
        </a:prstGeom>
        <a:solidFill>
          <a:schemeClr val="accent4">
            <a:alpha val="90000"/>
            <a:hueOff val="0"/>
            <a:satOff val="0"/>
            <a:lumOff val="0"/>
            <a:alphaOff val="-1333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Identify Customer Pain Points</a:t>
          </a:r>
          <a:endParaRPr lang="en-US" sz="1400" kern="1200" dirty="0"/>
        </a:p>
      </dsp:txBody>
      <dsp:txXfrm>
        <a:off x="5624361" y="2234431"/>
        <a:ext cx="949803" cy="949803"/>
      </dsp:txXfrm>
    </dsp:sp>
    <dsp:sp modelId="{6EED4977-A38F-40AB-88B3-0D32358296BF}">
      <dsp:nvSpPr>
        <dsp:cNvPr id="0" name=""/>
        <dsp:cNvSpPr/>
      </dsp:nvSpPr>
      <dsp:spPr>
        <a:xfrm>
          <a:off x="3392388" y="4072985"/>
          <a:ext cx="1343223" cy="1343223"/>
        </a:xfrm>
        <a:prstGeom prst="ellipse">
          <a:avLst/>
        </a:prstGeom>
        <a:solidFill>
          <a:schemeClr val="accent4">
            <a:alpha val="90000"/>
            <a:hueOff val="0"/>
            <a:satOff val="0"/>
            <a:lumOff val="0"/>
            <a:alphaOff val="-2666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Define the value proposition</a:t>
          </a:r>
          <a:endParaRPr lang="en-US" sz="1400" kern="1200" dirty="0"/>
        </a:p>
      </dsp:txBody>
      <dsp:txXfrm>
        <a:off x="3589098" y="4269695"/>
        <a:ext cx="949803" cy="949803"/>
      </dsp:txXfrm>
    </dsp:sp>
    <dsp:sp modelId="{6F018861-755B-4AF0-9034-4D5D01939E46}">
      <dsp:nvSpPr>
        <dsp:cNvPr id="0" name=""/>
        <dsp:cNvSpPr/>
      </dsp:nvSpPr>
      <dsp:spPr>
        <a:xfrm>
          <a:off x="1357124" y="2037721"/>
          <a:ext cx="1343223" cy="1343223"/>
        </a:xfrm>
        <a:prstGeom prst="ellipse">
          <a:avLst/>
        </a:prstGeom>
        <a:solidFill>
          <a:schemeClr val="accent4">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Create a Digital Solution</a:t>
          </a:r>
          <a:endParaRPr lang="en-US" sz="1400" kern="1200" dirty="0"/>
        </a:p>
      </dsp:txBody>
      <dsp:txXfrm>
        <a:off x="1553834" y="2234431"/>
        <a:ext cx="949803" cy="9498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0AAF98-A99C-4E45-8706-D6E090531030}">
      <dsp:nvSpPr>
        <dsp:cNvPr id="0" name=""/>
        <dsp:cNvSpPr/>
      </dsp:nvSpPr>
      <dsp:spPr>
        <a:xfrm rot="5400000">
          <a:off x="-151090" y="153242"/>
          <a:ext cx="1007268" cy="705088"/>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b="1" kern="1200" dirty="0" smtClean="0">
              <a:latin typeface="Century Gothic" charset="0"/>
              <a:ea typeface="Century Gothic" charset="0"/>
              <a:cs typeface="Century Gothic" charset="0"/>
            </a:rPr>
            <a:t>Outcomes</a:t>
          </a:r>
          <a:endParaRPr lang="en-US" sz="1000" b="1" kern="1200" dirty="0">
            <a:latin typeface="Century Gothic" charset="0"/>
            <a:ea typeface="Century Gothic" charset="0"/>
            <a:cs typeface="Century Gothic" charset="0"/>
          </a:endParaRPr>
        </a:p>
      </dsp:txBody>
      <dsp:txXfrm rot="-5400000">
        <a:off x="0" y="354696"/>
        <a:ext cx="705088" cy="302180"/>
      </dsp:txXfrm>
    </dsp:sp>
    <dsp:sp modelId="{51FCFA0D-A9D4-F14E-8709-6B1862393EBE}">
      <dsp:nvSpPr>
        <dsp:cNvPr id="0" name=""/>
        <dsp:cNvSpPr/>
      </dsp:nvSpPr>
      <dsp:spPr>
        <a:xfrm rot="5400000">
          <a:off x="4825781" y="-4118541"/>
          <a:ext cx="654724" cy="889611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smtClean="0"/>
            <a:t>What will we achieve as a result of investing in this initiative?</a:t>
          </a:r>
          <a:endParaRPr lang="en-US" sz="2100" kern="1200" dirty="0"/>
        </a:p>
      </dsp:txBody>
      <dsp:txXfrm rot="-5400000">
        <a:off x="705088" y="34113"/>
        <a:ext cx="8864150" cy="590802"/>
      </dsp:txXfrm>
    </dsp:sp>
    <dsp:sp modelId="{DA23DB25-DB26-DE47-B671-47D3406EE242}">
      <dsp:nvSpPr>
        <dsp:cNvPr id="0" name=""/>
        <dsp:cNvSpPr/>
      </dsp:nvSpPr>
      <dsp:spPr>
        <a:xfrm rot="5400000">
          <a:off x="-151090" y="1009851"/>
          <a:ext cx="1007268" cy="705088"/>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b="1" kern="1200" dirty="0" smtClean="0">
              <a:latin typeface="Century Gothic" charset="0"/>
              <a:ea typeface="Century Gothic" charset="0"/>
              <a:cs typeface="Century Gothic" charset="0"/>
            </a:rPr>
            <a:t>Measure</a:t>
          </a:r>
          <a:endParaRPr lang="en-US" sz="1000" b="1" kern="1200" dirty="0">
            <a:latin typeface="Century Gothic" charset="0"/>
            <a:ea typeface="Century Gothic" charset="0"/>
            <a:cs typeface="Century Gothic" charset="0"/>
          </a:endParaRPr>
        </a:p>
      </dsp:txBody>
      <dsp:txXfrm rot="-5400000">
        <a:off x="0" y="1211305"/>
        <a:ext cx="705088" cy="302180"/>
      </dsp:txXfrm>
    </dsp:sp>
    <dsp:sp modelId="{05E5319A-9E74-D94C-8405-688AD9628C48}">
      <dsp:nvSpPr>
        <dsp:cNvPr id="0" name=""/>
        <dsp:cNvSpPr/>
      </dsp:nvSpPr>
      <dsp:spPr>
        <a:xfrm rot="5400000">
          <a:off x="4825781" y="-3261932"/>
          <a:ext cx="654724" cy="889611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smtClean="0"/>
            <a:t>What measure(s) inform us that our initiative is supporting our desired outcome(s)?</a:t>
          </a:r>
          <a:endParaRPr lang="en-US" sz="2100" kern="1200" dirty="0"/>
        </a:p>
      </dsp:txBody>
      <dsp:txXfrm rot="-5400000">
        <a:off x="705088" y="890722"/>
        <a:ext cx="8864150" cy="590802"/>
      </dsp:txXfrm>
    </dsp:sp>
    <dsp:sp modelId="{BB6FAE54-9DC6-7543-B902-B91C05E11E39}">
      <dsp:nvSpPr>
        <dsp:cNvPr id="0" name=""/>
        <dsp:cNvSpPr/>
      </dsp:nvSpPr>
      <dsp:spPr>
        <a:xfrm rot="5400000">
          <a:off x="-151090" y="1866460"/>
          <a:ext cx="1007268" cy="705088"/>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b="1" kern="1200" dirty="0" smtClean="0">
              <a:latin typeface="Century Gothic" charset="0"/>
              <a:ea typeface="Century Gothic" charset="0"/>
              <a:cs typeface="Century Gothic" charset="0"/>
            </a:rPr>
            <a:t>Method</a:t>
          </a:r>
          <a:endParaRPr lang="en-US" sz="1000" b="1" kern="1200" dirty="0">
            <a:latin typeface="Century Gothic" charset="0"/>
            <a:ea typeface="Century Gothic" charset="0"/>
            <a:cs typeface="Century Gothic" charset="0"/>
          </a:endParaRPr>
        </a:p>
      </dsp:txBody>
      <dsp:txXfrm rot="-5400000">
        <a:off x="0" y="2067914"/>
        <a:ext cx="705088" cy="302180"/>
      </dsp:txXfrm>
    </dsp:sp>
    <dsp:sp modelId="{801A1F0C-1290-734E-8638-9C9AAAEB2BC0}">
      <dsp:nvSpPr>
        <dsp:cNvPr id="0" name=""/>
        <dsp:cNvSpPr/>
      </dsp:nvSpPr>
      <dsp:spPr>
        <a:xfrm rot="5400000">
          <a:off x="4825781" y="-2405323"/>
          <a:ext cx="654724" cy="889611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smtClean="0"/>
            <a:t>What method(s) or metrics do we use to measure?</a:t>
          </a:r>
          <a:endParaRPr lang="en-US" sz="2100" kern="1200" dirty="0"/>
        </a:p>
      </dsp:txBody>
      <dsp:txXfrm rot="-5400000">
        <a:off x="705088" y="1747331"/>
        <a:ext cx="8864150" cy="590802"/>
      </dsp:txXfrm>
    </dsp:sp>
    <dsp:sp modelId="{BA9B9818-707C-374F-AEE5-C40731B8E7B4}">
      <dsp:nvSpPr>
        <dsp:cNvPr id="0" name=""/>
        <dsp:cNvSpPr/>
      </dsp:nvSpPr>
      <dsp:spPr>
        <a:xfrm rot="5400000">
          <a:off x="-151090" y="2723069"/>
          <a:ext cx="1007268" cy="705088"/>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b="1" kern="1200" dirty="0" smtClean="0">
              <a:latin typeface="Century Gothic" charset="0"/>
              <a:ea typeface="Century Gothic" charset="0"/>
              <a:cs typeface="Century Gothic" charset="0"/>
            </a:rPr>
            <a:t>Owner</a:t>
          </a:r>
          <a:endParaRPr lang="en-US" sz="1000" b="1" kern="1200" dirty="0">
            <a:latin typeface="Century Gothic" charset="0"/>
            <a:ea typeface="Century Gothic" charset="0"/>
            <a:cs typeface="Century Gothic" charset="0"/>
          </a:endParaRPr>
        </a:p>
      </dsp:txBody>
      <dsp:txXfrm rot="-5400000">
        <a:off x="0" y="2924523"/>
        <a:ext cx="705088" cy="302180"/>
      </dsp:txXfrm>
    </dsp:sp>
    <dsp:sp modelId="{BD270C9D-EF2E-8F4C-B542-A21E725C9046}">
      <dsp:nvSpPr>
        <dsp:cNvPr id="0" name=""/>
        <dsp:cNvSpPr/>
      </dsp:nvSpPr>
      <dsp:spPr>
        <a:xfrm rot="5400000">
          <a:off x="4825781" y="-1548714"/>
          <a:ext cx="654724" cy="8896111"/>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smtClean="0"/>
            <a:t>Who is the owner responsible for delivering the metric(s)?</a:t>
          </a:r>
          <a:endParaRPr lang="en-US" sz="2100" kern="1200" dirty="0"/>
        </a:p>
      </dsp:txBody>
      <dsp:txXfrm rot="-5400000">
        <a:off x="705088" y="2603940"/>
        <a:ext cx="8864150" cy="590802"/>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8EEC8D-18EF-4C13-B6CE-DE7D65B6E5AF}" type="datetimeFigureOut">
              <a:rPr lang="en-US" smtClean="0"/>
              <a:t>5/4/2018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146B03-3D2A-40C2-B042-3B0D4ED152DE}" type="slidenum">
              <a:rPr lang="en-US" smtClean="0"/>
              <a:t>‹#›</a:t>
            </a:fld>
            <a:endParaRPr lang="en-US"/>
          </a:p>
        </p:txBody>
      </p:sp>
    </p:spTree>
    <p:extLst>
      <p:ext uri="{BB962C8B-B14F-4D97-AF65-F5344CB8AC3E}">
        <p14:creationId xmlns:p14="http://schemas.microsoft.com/office/powerpoint/2010/main" val="2448451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iapps.gartner.com/webdv/DocDisplayServlet?Doccode=319702"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iapps.gartner.com/webdv/DocDisplayServlet?Doccode=319702"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iapps.gartner.com/webdv/DocDisplayServlet?Doccode=319702"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iapps.gartner.com/webdv/DocDisplayServlet?Doccode=319702"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4850" y="1247775"/>
            <a:ext cx="5727700" cy="3222625"/>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Times New Roman" panose="02020603050405020304" pitchFamily="18" charset="0"/>
                <a:ea typeface="+mn-ea"/>
                <a:cs typeface="Times New Roman" panose="02020603050405020304" pitchFamily="18" charset="0"/>
              </a:rPr>
              <a:t>Gartner developed run-grow-transform (RGT) to support IT portfolio planning across the enterprise. Each dimension represents not only business executive expectations for the IT organization's impact on business outcomes or success, but also the focus of enterprise investment in I&amp;T products and services. These expectations drive CIO decisions related to associated resources and capabilities and activities required to develop, manage and support those resources. Gartner uses the following RGT categories and definitions (see </a:t>
            </a:r>
            <a:r>
              <a:rPr lang="en-US" sz="1200" u="sng" kern="1200" dirty="0" smtClean="0">
                <a:solidFill>
                  <a:schemeClr val="tx1"/>
                </a:solidFill>
                <a:effectLst/>
                <a:latin typeface="Times New Roman" panose="02020603050405020304" pitchFamily="18" charset="0"/>
                <a:ea typeface="+mn-ea"/>
                <a:cs typeface="Times New Roman" panose="02020603050405020304" pitchFamily="18" charset="0"/>
                <a:hlinkClick r:id="rId3"/>
              </a:rPr>
              <a:t>"Simplify Service Portfolio Prioritization and Resource Planning Using Run-Grow-Transform Categorization"</a:t>
            </a:r>
            <a:r>
              <a:rPr lang="en-US" sz="1200" kern="1200" dirty="0" smtClean="0">
                <a:solidFill>
                  <a:schemeClr val="tx1"/>
                </a:solidFill>
                <a:effectLst/>
                <a:latin typeface="Times New Roman" panose="02020603050405020304" pitchFamily="18" charset="0"/>
                <a:ea typeface="+mn-ea"/>
                <a:cs typeface="Times New Roman" panose="02020603050405020304" pitchFamily="18" charset="0"/>
              </a:rPr>
              <a:t>):</a:t>
            </a:r>
          </a:p>
          <a:p>
            <a:pPr lvl="0"/>
            <a:r>
              <a:rPr lang="en-US" sz="1200" b="1" kern="1200" dirty="0" smtClean="0">
                <a:solidFill>
                  <a:schemeClr val="tx1"/>
                </a:solidFill>
                <a:effectLst/>
                <a:latin typeface="Times New Roman" panose="02020603050405020304" pitchFamily="18" charset="0"/>
                <a:ea typeface="+mn-ea"/>
                <a:cs typeface="Times New Roman" panose="02020603050405020304" pitchFamily="18" charset="0"/>
              </a:rPr>
              <a:t>Run the business:</a:t>
            </a:r>
            <a:r>
              <a:rPr lang="en-US" sz="1200" kern="1200" dirty="0" smtClean="0">
                <a:solidFill>
                  <a:schemeClr val="tx1"/>
                </a:solidFill>
                <a:effectLst/>
                <a:latin typeface="Times New Roman" panose="02020603050405020304" pitchFamily="18" charset="0"/>
                <a:ea typeface="+mn-ea"/>
                <a:cs typeface="Times New Roman" panose="02020603050405020304" pitchFamily="18" charset="0"/>
              </a:rPr>
              <a:t> This is an indicator of how much of the IT resource is consumed and focused on the continuing operation of the business. Some businesses call this "business as usual," "keep the lights on" or "sustain IT" spending. Run expenses do not directly increase revenue, or achieve new or enhanced goals of the enterprise by themselves. They support or improve essential functions and deliver efficiency at the appropriate quality and price for performance.</a:t>
            </a:r>
          </a:p>
          <a:p>
            <a:pPr lvl="0"/>
            <a:r>
              <a:rPr lang="en-US" sz="1200" b="1" kern="1200" dirty="0" smtClean="0">
                <a:solidFill>
                  <a:schemeClr val="tx1"/>
                </a:solidFill>
                <a:effectLst/>
                <a:latin typeface="Times New Roman" panose="02020603050405020304" pitchFamily="18" charset="0"/>
                <a:ea typeface="+mn-ea"/>
                <a:cs typeface="Times New Roman" panose="02020603050405020304" pitchFamily="18" charset="0"/>
              </a:rPr>
              <a:t>Grow the business:</a:t>
            </a:r>
            <a:r>
              <a:rPr lang="en-US" sz="1200" kern="1200" dirty="0" smtClean="0">
                <a:solidFill>
                  <a:schemeClr val="tx1"/>
                </a:solidFill>
                <a:effectLst/>
                <a:latin typeface="Times New Roman" panose="02020603050405020304" pitchFamily="18" charset="0"/>
                <a:ea typeface="+mn-ea"/>
                <a:cs typeface="Times New Roman" panose="02020603050405020304" pitchFamily="18" charset="0"/>
              </a:rPr>
              <a:t> This is an indicator of how much of the IT resource is consumed and focused on developing and enhancing IT systems in support of business growth (typically organic growth or improvements in known business processes). They extend existing capabilities, deliver differentiation and provide competitiveness.</a:t>
            </a:r>
          </a:p>
          <a:p>
            <a:pPr lvl="0"/>
            <a:r>
              <a:rPr lang="en-US" sz="1200" b="1" kern="1200" dirty="0" smtClean="0">
                <a:solidFill>
                  <a:schemeClr val="tx1"/>
                </a:solidFill>
                <a:effectLst/>
                <a:latin typeface="Times New Roman" panose="02020603050405020304" pitchFamily="18" charset="0"/>
                <a:ea typeface="+mn-ea"/>
                <a:cs typeface="Times New Roman" panose="02020603050405020304" pitchFamily="18" charset="0"/>
              </a:rPr>
              <a:t>Transform the business:</a:t>
            </a:r>
            <a:r>
              <a:rPr lang="en-US" sz="1200" kern="1200" dirty="0" smtClean="0">
                <a:solidFill>
                  <a:schemeClr val="tx1"/>
                </a:solidFill>
                <a:effectLst/>
                <a:latin typeface="Times New Roman" panose="02020603050405020304" pitchFamily="18" charset="0"/>
                <a:ea typeface="+mn-ea"/>
                <a:cs typeface="Times New Roman" panose="02020603050405020304" pitchFamily="18" charset="0"/>
              </a:rPr>
              <a:t> This is an indicator of how much of the IT resource is consumed and focused on implementing information and technology I&amp;T systems that enable the enterprise to enter new markets, address new customer segments, create new value propositions and enact new business models. This is a high-risk, high-reward category with high potential, but a naturally high failure rate.</a:t>
            </a:r>
          </a:p>
          <a:p>
            <a:endParaRPr lang="en-US" dirty="0"/>
          </a:p>
        </p:txBody>
      </p:sp>
    </p:spTree>
    <p:extLst>
      <p:ext uri="{BB962C8B-B14F-4D97-AF65-F5344CB8AC3E}">
        <p14:creationId xmlns:p14="http://schemas.microsoft.com/office/powerpoint/2010/main" val="32353706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7063" y="1228725"/>
            <a:ext cx="5638800" cy="3171825"/>
          </a:xfrm>
        </p:spPr>
      </p:sp>
      <p:sp>
        <p:nvSpPr>
          <p:cNvPr id="3" name="Notes Placeholder 2"/>
          <p:cNvSpPr>
            <a:spLocks noGrp="1"/>
          </p:cNvSpPr>
          <p:nvPr>
            <p:ph type="body" idx="1"/>
          </p:nvPr>
        </p:nvSpPr>
        <p:spPr/>
        <p:txBody>
          <a:bodyPr/>
          <a:lstStyle/>
          <a:p>
            <a:pPr defTabSz="926731">
              <a:spcBef>
                <a:spcPts val="293"/>
              </a:spcBef>
              <a:spcAft>
                <a:spcPts val="586"/>
              </a:spcAft>
              <a:defRPr/>
            </a:pPr>
            <a:r>
              <a:rPr lang="en-US" dirty="0" smtClean="0"/>
              <a:t>A digital</a:t>
            </a:r>
            <a:r>
              <a:rPr lang="en-US" baseline="0" dirty="0" smtClean="0"/>
              <a:t> business technology </a:t>
            </a:r>
            <a:r>
              <a:rPr lang="en-US" dirty="0" smtClean="0"/>
              <a:t>platform is the combination of technologies that enables platform business models. Digital platforms share assets such as data, algorithms and transactions (both monetary and nonmonetary) with business ecosystems to match, create and exchange services.</a:t>
            </a:r>
          </a:p>
          <a:p>
            <a:endParaRPr lang="en-US" dirty="0"/>
          </a:p>
        </p:txBody>
      </p:sp>
    </p:spTree>
    <p:extLst>
      <p:ext uri="{BB962C8B-B14F-4D97-AF65-F5344CB8AC3E}">
        <p14:creationId xmlns:p14="http://schemas.microsoft.com/office/powerpoint/2010/main" val="3596616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4850" y="1247775"/>
            <a:ext cx="5727700" cy="3222625"/>
          </a:xfrm>
        </p:spPr>
      </p:sp>
      <p:sp>
        <p:nvSpPr>
          <p:cNvPr id="3" name="Notes Placeholder 2"/>
          <p:cNvSpPr>
            <a:spLocks noGrp="1"/>
          </p:cNvSpPr>
          <p:nvPr>
            <p:ph type="body" idx="1"/>
          </p:nvPr>
        </p:nvSpPr>
        <p:spPr/>
        <p:txBody>
          <a:bodyPr>
            <a:normAutofit fontScale="25000" lnSpcReduction="20000"/>
          </a:bodyPr>
          <a:lstStyle/>
          <a:p>
            <a:pPr marL="91440" marR="0" lvl="0" indent="-137160" algn="l" defTabSz="949325" rtl="0" eaLnBrk="0" fontAlgn="base" latinLnBrk="0" hangingPunct="0">
              <a:lnSpc>
                <a:spcPct val="90000"/>
              </a:lnSpc>
              <a:spcBef>
                <a:spcPts val="400"/>
              </a:spcBef>
              <a:spcAft>
                <a:spcPct val="0"/>
              </a:spcAft>
              <a:buClrTx/>
              <a:buSzTx/>
              <a:buFont typeface="Arial" panose="020B0604020202020204" pitchFamily="34" charset="0"/>
              <a:buChar char="•"/>
              <a:tabLst/>
              <a:defRPr/>
            </a:pPr>
            <a:r>
              <a:rPr kumimoji="0" lang="en-GB" sz="1200" b="0"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SPA:  </a:t>
            </a:r>
            <a:r>
              <a:rPr kumimoji="0" lang="en-US" sz="12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By 2020, over 35% of the population in mature markets will own at least one wearable electronic device </a:t>
            </a:r>
          </a:p>
          <a:p>
            <a:pPr marL="91440" marR="0" lvl="0" indent="-137160" algn="l" defTabSz="949325" rtl="0" eaLnBrk="0" fontAlgn="base" latinLnBrk="0" hangingPunct="0">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6E96D5">
                    <a:lumMod val="75000"/>
                    <a:lumOff val="25000"/>
                  </a:srgbClr>
                </a:solidFill>
                <a:effectLst/>
                <a:uLnTx/>
                <a:uFillTx/>
                <a:latin typeface="Times New Roman" panose="02020603050405020304" pitchFamily="18" charset="0"/>
                <a:ea typeface="+mn-ea"/>
                <a:cs typeface="Times New Roman" panose="02020603050405020304" pitchFamily="18" charset="0"/>
              </a:rPr>
              <a:t>We think Apple and Google platforms will have good penetration in this space, but will also spawn some new, proprietary platforms</a:t>
            </a:r>
          </a:p>
          <a:p>
            <a:pPr marL="91440" marR="0" lvl="0" indent="-137160" algn="l" defTabSz="949325" rtl="0" eaLnBrk="0" fontAlgn="base" latinLnBrk="0" hangingPunct="0">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6E96D5">
                    <a:lumMod val="75000"/>
                    <a:lumOff val="25000"/>
                  </a:srgbClr>
                </a:solidFill>
                <a:effectLst/>
                <a:uLnTx/>
                <a:uFillTx/>
                <a:latin typeface="Times New Roman" panose="02020603050405020304" pitchFamily="18" charset="0"/>
                <a:ea typeface="+mn-ea"/>
                <a:cs typeface="Times New Roman" panose="02020603050405020304" pitchFamily="18" charset="0"/>
              </a:rPr>
              <a:t>Recently an award from Federal government to a consortium of companies to make smart fabrics – embed technology into clothing. Driven by military but will have civilian applications as well.</a:t>
            </a:r>
          </a:p>
          <a:p>
            <a:pPr marL="91440" marR="0" lvl="0" indent="-137160" algn="l" defTabSz="949325" rtl="0" eaLnBrk="0" fontAlgn="base" latinLnBrk="0" hangingPunct="0">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6E96D5">
                    <a:lumMod val="75000"/>
                    <a:lumOff val="25000"/>
                  </a:srgbClr>
                </a:solidFill>
                <a:effectLst/>
                <a:uLnTx/>
                <a:uFillTx/>
                <a:latin typeface="Times New Roman" panose="02020603050405020304" pitchFamily="18" charset="0"/>
                <a:ea typeface="+mn-ea"/>
                <a:cs typeface="Times New Roman" panose="02020603050405020304" pitchFamily="18" charset="0"/>
              </a:rPr>
              <a:t>Challenges: privacy, security, standardization, device lock-in</a:t>
            </a:r>
          </a:p>
          <a:p>
            <a:pPr marL="91440" marR="0" lvl="0" indent="-137160" algn="l" defTabSz="949325" rtl="0" eaLnBrk="0" fontAlgn="base" latinLnBrk="0" hangingPunct="0">
              <a:lnSpc>
                <a:spcPct val="100000"/>
              </a:lnSpc>
              <a:spcBef>
                <a:spcPts val="0"/>
              </a:spcBef>
              <a:spcAft>
                <a:spcPts val="600"/>
              </a:spcAft>
              <a:buClrTx/>
              <a:buSzTx/>
              <a:buFont typeface="Arial" panose="020B0604020202020204" pitchFamily="34" charset="0"/>
              <a:buChar char="•"/>
              <a:tabLst/>
              <a:defRPr/>
            </a:pPr>
            <a:endParaRPr kumimoji="0" lang="en-US" sz="1200" b="0" i="0" u="none" strike="noStrike" kern="1200" cap="none" spc="0" normalizeH="0" baseline="0" noProof="0" dirty="0" smtClean="0">
              <a:ln>
                <a:noFill/>
              </a:ln>
              <a:solidFill>
                <a:srgbClr val="6E96D5">
                  <a:lumMod val="75000"/>
                  <a:lumOff val="25000"/>
                </a:srgbClr>
              </a:solidFill>
              <a:effectLst/>
              <a:uLnTx/>
              <a:uFillTx/>
              <a:latin typeface="Times New Roman" panose="02020603050405020304" pitchFamily="18" charset="0"/>
              <a:ea typeface="+mn-ea"/>
              <a:cs typeface="Times New Roman" panose="02020603050405020304" pitchFamily="18" charset="0"/>
            </a:endParaRPr>
          </a:p>
          <a:p>
            <a:pPr marL="91440" marR="0" lvl="0" indent="-137160" algn="l" defTabSz="949325" rtl="0" eaLnBrk="0" fontAlgn="base" latinLnBrk="0" hangingPunct="0">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6E96D5">
                    <a:lumMod val="75000"/>
                    <a:lumOff val="25000"/>
                  </a:srgbClr>
                </a:solidFill>
                <a:effectLst/>
                <a:uLnTx/>
                <a:uFillTx/>
                <a:latin typeface="Times New Roman" panose="02020603050405020304" pitchFamily="18" charset="0"/>
                <a:ea typeface="+mn-ea"/>
                <a:cs typeface="Times New Roman" panose="02020603050405020304" pitchFamily="18" charset="0"/>
              </a:rPr>
              <a:t>Medical and safety</a:t>
            </a:r>
          </a:p>
          <a:p>
            <a:pPr marL="91440" marR="0" lvl="0" indent="-137160" algn="l" defTabSz="949325" rtl="0" eaLnBrk="0" fontAlgn="base" latinLnBrk="0" hangingPunct="0">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Audio and visual aids, Cycle helmet, Medical sensors, </a:t>
            </a:r>
            <a:r>
              <a:rPr kumimoji="0" lang="en-US" sz="1100" b="0" i="0" u="none" strike="noStrike" kern="1200" cap="none" spc="0" normalizeH="0" baseline="0" noProof="0" dirty="0" smtClean="0">
                <a:ln>
                  <a:noFill/>
                </a:ln>
                <a:solidFill>
                  <a:srgbClr val="FFFFFF">
                    <a:lumMod val="50000"/>
                  </a:srgbClr>
                </a:solidFill>
                <a:effectLst/>
                <a:uLnTx/>
                <a:uFillTx/>
                <a:latin typeface="Times New Roman" panose="02020603050405020304" pitchFamily="18" charset="0"/>
                <a:ea typeface="+mn-ea"/>
                <a:cs typeface="Times New Roman" panose="02020603050405020304" pitchFamily="18" charset="0"/>
              </a:rPr>
              <a:t>Smart prosthetics</a:t>
            </a:r>
          </a:p>
          <a:p>
            <a:pPr marL="91440" marR="0" lvl="0" indent="-137160" algn="l" defTabSz="949325" rtl="0" eaLnBrk="0" fontAlgn="base" latinLnBrk="0" hangingPunct="0">
              <a:lnSpc>
                <a:spcPct val="90000"/>
              </a:lnSpc>
              <a:spcBef>
                <a:spcPts val="400"/>
              </a:spcBef>
              <a:spcAft>
                <a:spcPct val="0"/>
              </a:spcAft>
              <a:buClrTx/>
              <a:buSzTx/>
              <a:buFont typeface="Arial" panose="020B0604020202020204" pitchFamily="34" charset="0"/>
              <a:buChar char="•"/>
              <a:tabLst/>
              <a:defRPr/>
            </a:pPr>
            <a:endParaRPr kumimoji="0" lang="en-GB" sz="1200" b="0"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91440" marR="0" lvl="0" indent="-137160" algn="l" defTabSz="949325" rtl="0" eaLnBrk="0" fontAlgn="base" latinLnBrk="0" hangingPunct="0">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6E96D5">
                    <a:lumMod val="75000"/>
                    <a:lumOff val="25000"/>
                  </a:srgbClr>
                </a:solidFill>
                <a:effectLst/>
                <a:uLnTx/>
                <a:uFillTx/>
                <a:latin typeface="Times New Roman" panose="02020603050405020304" pitchFamily="18" charset="0"/>
                <a:ea typeface="+mn-ea"/>
                <a:cs typeface="Times New Roman" panose="02020603050405020304" pitchFamily="18" charset="0"/>
              </a:rPr>
              <a:t>Clothing</a:t>
            </a:r>
          </a:p>
          <a:p>
            <a:pPr marL="91440" marR="0" lvl="0" indent="-137160" algn="l" defTabSz="949325" rtl="0" eaLnBrk="0" fontAlgn="base" latinLnBrk="0" hangingPunct="0">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Fashion, Sports and fitness, Safety clothing, </a:t>
            </a:r>
            <a:r>
              <a:rPr kumimoji="0" lang="en-US" sz="1100" b="0" i="0" u="none" strike="noStrike" kern="1200" cap="none" spc="0" normalizeH="0" baseline="0" noProof="0" dirty="0" smtClean="0">
                <a:ln>
                  <a:noFill/>
                </a:ln>
                <a:solidFill>
                  <a:srgbClr val="FFFFFF">
                    <a:lumMod val="50000"/>
                  </a:srgbClr>
                </a:solidFill>
                <a:effectLst/>
                <a:uLnTx/>
                <a:uFillTx/>
                <a:latin typeface="Times New Roman" panose="02020603050405020304" pitchFamily="18" charset="0"/>
                <a:ea typeface="+mn-ea"/>
                <a:cs typeface="Times New Roman" panose="02020603050405020304" pitchFamily="18" charset="0"/>
              </a:rPr>
              <a:t>Sartorial robotics</a:t>
            </a:r>
          </a:p>
          <a:p>
            <a:pPr marL="91440" marR="0" lvl="0" indent="-137160" algn="l" defTabSz="949325" rtl="0" eaLnBrk="0" fontAlgn="base" latinLnBrk="0" hangingPunct="0">
              <a:lnSpc>
                <a:spcPct val="90000"/>
              </a:lnSpc>
              <a:spcBef>
                <a:spcPts val="400"/>
              </a:spcBef>
              <a:spcAft>
                <a:spcPct val="0"/>
              </a:spcAft>
              <a:buClrTx/>
              <a:buSzTx/>
              <a:buFont typeface="Arial" panose="020B0604020202020204" pitchFamily="34" charset="0"/>
              <a:buChar char="•"/>
              <a:tabLst/>
              <a:defRPr/>
            </a:pPr>
            <a:endParaRPr kumimoji="0" lang="en-GB" sz="1200" b="0"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91440" marR="0" lvl="0" indent="-137160" algn="l" defTabSz="949325" rtl="0" eaLnBrk="0" fontAlgn="base" latinLnBrk="0" hangingPunct="0">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6E96D5">
                    <a:lumMod val="75000"/>
                    <a:lumOff val="25000"/>
                  </a:srgbClr>
                </a:solidFill>
                <a:effectLst/>
                <a:uLnTx/>
                <a:uFillTx/>
                <a:latin typeface="Times New Roman" panose="02020603050405020304" pitchFamily="18" charset="0"/>
                <a:ea typeface="+mn-ea"/>
                <a:cs typeface="Times New Roman" panose="02020603050405020304" pitchFamily="18" charset="0"/>
              </a:rPr>
              <a:t>Hands</a:t>
            </a:r>
          </a:p>
          <a:p>
            <a:pPr marL="91440" marR="0" lvl="0" indent="-137160" algn="l" defTabSz="949325" rtl="0" eaLnBrk="0" fontAlgn="base" latinLnBrk="0" hangingPunct="0">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Sensor gloves, Rings, Finger sensors, </a:t>
            </a:r>
            <a:r>
              <a:rPr kumimoji="0" lang="en-US" sz="1100" b="0" i="0" u="none" strike="noStrike" kern="1200" cap="none" spc="0" normalizeH="0" baseline="0" noProof="0" dirty="0" smtClean="0">
                <a:ln>
                  <a:noFill/>
                </a:ln>
                <a:solidFill>
                  <a:srgbClr val="FFFFFF">
                    <a:lumMod val="50000"/>
                  </a:srgbClr>
                </a:solidFill>
                <a:effectLst/>
                <a:uLnTx/>
                <a:uFillTx/>
                <a:latin typeface="Times New Roman" panose="02020603050405020304" pitchFamily="18" charset="0"/>
                <a:ea typeface="+mn-ea"/>
                <a:cs typeface="Times New Roman" panose="02020603050405020304" pitchFamily="18" charset="0"/>
              </a:rPr>
              <a:t>Fingernail displays, Smart fingernails</a:t>
            </a:r>
          </a:p>
          <a:p>
            <a:pPr marL="91440" marR="0" lvl="0" indent="-137160" algn="l" defTabSz="949325" rtl="0" eaLnBrk="0" fontAlgn="base" latinLnBrk="0" hangingPunct="0">
              <a:lnSpc>
                <a:spcPct val="90000"/>
              </a:lnSpc>
              <a:spcBef>
                <a:spcPts val="400"/>
              </a:spcBef>
              <a:spcAft>
                <a:spcPct val="0"/>
              </a:spcAft>
              <a:buClrTx/>
              <a:buSzTx/>
              <a:buFont typeface="Arial" panose="020B0604020202020204" pitchFamily="34" charset="0"/>
              <a:buChar char="•"/>
              <a:tabLst/>
              <a:defRPr/>
            </a:pPr>
            <a:endParaRPr kumimoji="0" lang="en-GB" sz="1200" b="0"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91440" marR="0" lvl="0" indent="-137160" algn="l" defTabSz="949325" rtl="0" eaLnBrk="0" fontAlgn="base" latinLnBrk="0" hangingPunct="0">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6E96D5">
                    <a:lumMod val="75000"/>
                    <a:lumOff val="25000"/>
                  </a:srgbClr>
                </a:solidFill>
                <a:effectLst/>
                <a:uLnTx/>
                <a:uFillTx/>
                <a:latin typeface="Times New Roman" panose="02020603050405020304" pitchFamily="18" charset="0"/>
                <a:ea typeface="+mn-ea"/>
                <a:cs typeface="Times New Roman" panose="02020603050405020304" pitchFamily="18" charset="0"/>
              </a:rPr>
              <a:t>Pets</a:t>
            </a:r>
          </a:p>
          <a:p>
            <a:pPr marL="91440" marR="0" lvl="0" indent="-137160" algn="l" defTabSz="949325" rtl="0" eaLnBrk="0" fontAlgn="base" latinLnBrk="0" hangingPunct="0">
              <a:lnSpc>
                <a:spcPct val="100000"/>
              </a:lnSpc>
              <a:spcBef>
                <a:spcPts val="0"/>
              </a:spcBef>
              <a:spcAft>
                <a:spcPts val="20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Pet fitness, Tracking, Pet toys, </a:t>
            </a:r>
            <a:r>
              <a:rPr kumimoji="0" lang="en-US" sz="1100" b="0" i="0" u="none" strike="noStrike" kern="1200" cap="none" spc="0" normalizeH="0" baseline="0" noProof="0" dirty="0" smtClean="0">
                <a:ln>
                  <a:noFill/>
                </a:ln>
                <a:solidFill>
                  <a:srgbClr val="FFFFFF">
                    <a:lumMod val="50000"/>
                  </a:srgbClr>
                </a:solidFill>
                <a:effectLst/>
                <a:uLnTx/>
                <a:uFillTx/>
                <a:latin typeface="Times New Roman" panose="02020603050405020304" pitchFamily="18" charset="0"/>
                <a:ea typeface="+mn-ea"/>
                <a:cs typeface="Times New Roman" panose="02020603050405020304" pitchFamily="18" charset="0"/>
              </a:rPr>
              <a:t>Remote control</a:t>
            </a:r>
          </a:p>
          <a:p>
            <a:pPr marL="91440" marR="0" lvl="0" indent="-137160" algn="l" defTabSz="949325" rtl="0" eaLnBrk="0" fontAlgn="base" latinLnBrk="0" hangingPunct="0">
              <a:lnSpc>
                <a:spcPct val="100000"/>
              </a:lnSpc>
              <a:spcBef>
                <a:spcPts val="0"/>
              </a:spcBef>
              <a:spcAft>
                <a:spcPts val="600"/>
              </a:spcAft>
              <a:buClrTx/>
              <a:buSzTx/>
              <a:buFont typeface="Arial" panose="020B0604020202020204" pitchFamily="34" charset="0"/>
              <a:buChar char="•"/>
              <a:tabLst/>
              <a:defRPr/>
            </a:pPr>
            <a:endParaRPr kumimoji="0" lang="en-US" sz="1200" b="0" i="0" u="none" strike="noStrike" kern="1200" cap="none" spc="0" normalizeH="0" baseline="0" noProof="0" dirty="0" smtClean="0">
              <a:ln>
                <a:noFill/>
              </a:ln>
              <a:solidFill>
                <a:srgbClr val="6E96D5">
                  <a:lumMod val="75000"/>
                  <a:lumOff val="25000"/>
                </a:srgbClr>
              </a:solidFill>
              <a:effectLst/>
              <a:uLnTx/>
              <a:uFillTx/>
              <a:latin typeface="Times New Roman" panose="02020603050405020304" pitchFamily="18" charset="0"/>
              <a:ea typeface="+mn-ea"/>
              <a:cs typeface="Times New Roman" panose="02020603050405020304" pitchFamily="18" charset="0"/>
            </a:endParaRPr>
          </a:p>
          <a:p>
            <a:pPr marL="91440" marR="0" lvl="0" indent="-137160" algn="l" defTabSz="949325" rtl="0" eaLnBrk="0" fontAlgn="base" latinLnBrk="0" hangingPunct="0">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6E96D5">
                    <a:lumMod val="75000"/>
                    <a:lumOff val="25000"/>
                  </a:srgbClr>
                </a:solidFill>
                <a:effectLst/>
                <a:uLnTx/>
                <a:uFillTx/>
                <a:latin typeface="Times New Roman" panose="02020603050405020304" pitchFamily="18" charset="0"/>
                <a:ea typeface="+mn-ea"/>
                <a:cs typeface="Times New Roman" panose="02020603050405020304" pitchFamily="18" charset="0"/>
              </a:rPr>
              <a:t>Feet</a:t>
            </a:r>
          </a:p>
          <a:p>
            <a:pPr marL="91440" marR="0" lvl="0" indent="-137160" algn="l" defTabSz="949325" rtl="0" eaLnBrk="0" fontAlgn="base" latinLnBrk="0" hangingPunct="0">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Shoes, Insoles</a:t>
            </a:r>
          </a:p>
          <a:p>
            <a:pPr marL="91440" marR="0" lvl="0" indent="-137160" algn="l" defTabSz="949325" rtl="0" eaLnBrk="0" fontAlgn="base" latinLnBrk="0" hangingPunct="0">
              <a:lnSpc>
                <a:spcPct val="90000"/>
              </a:lnSpc>
              <a:spcBef>
                <a:spcPts val="400"/>
              </a:spcBef>
              <a:spcAft>
                <a:spcPct val="0"/>
              </a:spcAft>
              <a:buClrTx/>
              <a:buSzTx/>
              <a:buFont typeface="Arial" panose="020B0604020202020204" pitchFamily="34" charset="0"/>
              <a:buChar char="•"/>
              <a:tabLst/>
              <a:defRPr/>
            </a:pPr>
            <a:endParaRPr kumimoji="0" lang="en-GB" sz="1200" b="0"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91440" marR="0" lvl="0" indent="-137160" algn="l" defTabSz="949325" rtl="0" eaLnBrk="0" fontAlgn="base" latinLnBrk="0" hangingPunct="0">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6E96D5">
                    <a:lumMod val="75000"/>
                    <a:lumOff val="25000"/>
                  </a:srgbClr>
                </a:solidFill>
                <a:effectLst/>
                <a:uLnTx/>
                <a:uFillTx/>
                <a:latin typeface="Times New Roman" panose="02020603050405020304" pitchFamily="18" charset="0"/>
                <a:ea typeface="+mn-ea"/>
                <a:cs typeface="Times New Roman" panose="02020603050405020304" pitchFamily="18" charset="0"/>
              </a:rPr>
              <a:t>Quantified self</a:t>
            </a:r>
          </a:p>
          <a:p>
            <a:pPr marL="91440" marR="0" lvl="0" indent="-137160" algn="l" defTabSz="949325" rtl="0" eaLnBrk="0" fontAlgn="base" latinLnBrk="0" hangingPunct="0">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Fitness bands, Biosensors, </a:t>
            </a:r>
            <a:r>
              <a:rPr kumimoji="0" lang="en-US" sz="1100" b="0" i="0" u="none" strike="noStrike" kern="1200" cap="none" spc="0" normalizeH="0" baseline="0" noProof="0" dirty="0" smtClean="0">
                <a:ln>
                  <a:noFill/>
                </a:ln>
                <a:solidFill>
                  <a:srgbClr val="FFFFFF">
                    <a:lumMod val="65000"/>
                  </a:srgbClr>
                </a:solidFill>
                <a:effectLst/>
                <a:uLnTx/>
                <a:uFillTx/>
                <a:latin typeface="Times New Roman" panose="02020603050405020304" pitchFamily="18" charset="0"/>
                <a:ea typeface="+mn-ea"/>
                <a:cs typeface="Times New Roman" panose="02020603050405020304" pitchFamily="18" charset="0"/>
              </a:rPr>
              <a:t>Subcutaneous sensors</a:t>
            </a:r>
          </a:p>
          <a:p>
            <a:pPr marL="91440" marR="0" lvl="0" indent="-137160" algn="l" defTabSz="949325" rtl="0" eaLnBrk="0" fontAlgn="base" latinLnBrk="0" hangingPunct="0">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err="1" smtClean="0">
                <a:ln>
                  <a:noFill/>
                </a:ln>
                <a:solidFill>
                  <a:srgbClr val="6E96D5">
                    <a:lumMod val="75000"/>
                    <a:lumOff val="25000"/>
                  </a:srgbClr>
                </a:solidFill>
                <a:effectLst/>
                <a:uLnTx/>
                <a:uFillTx/>
                <a:latin typeface="Times New Roman" panose="02020603050405020304" pitchFamily="18" charset="0"/>
                <a:ea typeface="+mn-ea"/>
                <a:cs typeface="Times New Roman" panose="02020603050405020304" pitchFamily="18" charset="0"/>
              </a:rPr>
              <a:t>Carryable</a:t>
            </a:r>
            <a:r>
              <a:rPr kumimoji="0" lang="en-US" sz="1200" b="0" i="0" u="none" strike="noStrike" kern="1200" cap="none" spc="0" normalizeH="0" baseline="0" noProof="0" dirty="0" smtClean="0">
                <a:ln>
                  <a:noFill/>
                </a:ln>
                <a:solidFill>
                  <a:srgbClr val="6E96D5">
                    <a:lumMod val="75000"/>
                    <a:lumOff val="25000"/>
                  </a:srgbClr>
                </a:solidFill>
                <a:effectLst/>
                <a:uLnTx/>
                <a:uFillTx/>
                <a:latin typeface="Times New Roman" panose="02020603050405020304" pitchFamily="18" charset="0"/>
                <a:ea typeface="+mn-ea"/>
                <a:cs typeface="Times New Roman" panose="02020603050405020304" pitchFamily="18" charset="0"/>
              </a:rPr>
              <a:t> or </a:t>
            </a:r>
            <a:r>
              <a:rPr kumimoji="0" lang="en-US" sz="1200" b="0" i="0" u="none" strike="noStrike" kern="1200" cap="none" spc="0" normalizeH="0" baseline="0" noProof="0" dirty="0" err="1" smtClean="0">
                <a:ln>
                  <a:noFill/>
                </a:ln>
                <a:solidFill>
                  <a:srgbClr val="6E96D5">
                    <a:lumMod val="75000"/>
                    <a:lumOff val="25000"/>
                  </a:srgbClr>
                </a:solidFill>
                <a:effectLst/>
                <a:uLnTx/>
                <a:uFillTx/>
                <a:latin typeface="Times New Roman" panose="02020603050405020304" pitchFamily="18" charset="0"/>
                <a:ea typeface="+mn-ea"/>
                <a:cs typeface="Times New Roman" panose="02020603050405020304" pitchFamily="18" charset="0"/>
              </a:rPr>
              <a:t>pocketable</a:t>
            </a:r>
            <a:endParaRPr kumimoji="0" lang="en-US" sz="1200" b="0" i="0" u="none" strike="noStrike" kern="1200" cap="none" spc="0" normalizeH="0" baseline="0" noProof="0" dirty="0" smtClean="0">
              <a:ln>
                <a:noFill/>
              </a:ln>
              <a:solidFill>
                <a:srgbClr val="6E96D5">
                  <a:lumMod val="75000"/>
                  <a:lumOff val="25000"/>
                </a:srgbClr>
              </a:solidFill>
              <a:effectLst/>
              <a:uLnTx/>
              <a:uFillTx/>
              <a:latin typeface="Times New Roman" panose="02020603050405020304" pitchFamily="18" charset="0"/>
              <a:ea typeface="+mn-ea"/>
              <a:cs typeface="Times New Roman" panose="02020603050405020304" pitchFamily="18" charset="0"/>
            </a:endParaRPr>
          </a:p>
          <a:p>
            <a:pPr marL="91440" marR="0" lvl="0" indent="-137160" algn="l" defTabSz="949325" rtl="0" eaLnBrk="0" fontAlgn="base" latinLnBrk="0" hangingPunct="0">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Bags, Tags, E-cigarettes, </a:t>
            </a:r>
            <a:r>
              <a:rPr kumimoji="0" lang="en-US" sz="1100" b="0" i="0" u="none" strike="noStrike" kern="1200" cap="none" spc="0" normalizeH="0" baseline="0" noProof="0" dirty="0" smtClean="0">
                <a:ln>
                  <a:noFill/>
                </a:ln>
                <a:solidFill>
                  <a:srgbClr val="FFFFFF">
                    <a:lumMod val="50000"/>
                  </a:srgbClr>
                </a:solidFill>
                <a:effectLst/>
                <a:uLnTx/>
                <a:uFillTx/>
                <a:latin typeface="Times New Roman" panose="02020603050405020304" pitchFamily="18" charset="0"/>
                <a:ea typeface="+mn-ea"/>
                <a:cs typeface="Times New Roman" panose="02020603050405020304" pitchFamily="18" charset="0"/>
              </a:rPr>
              <a:t>Selfie drones</a:t>
            </a:r>
          </a:p>
          <a:p>
            <a:pPr marL="91440" marR="0" lvl="0" indent="-137160" algn="l" defTabSz="949325" rtl="0" eaLnBrk="0" fontAlgn="base" latinLnBrk="0" hangingPunct="0">
              <a:lnSpc>
                <a:spcPct val="90000"/>
              </a:lnSpc>
              <a:spcBef>
                <a:spcPts val="400"/>
              </a:spcBef>
              <a:spcAft>
                <a:spcPct val="0"/>
              </a:spcAft>
              <a:buClrTx/>
              <a:buSzTx/>
              <a:buFont typeface="Arial" panose="020B0604020202020204" pitchFamily="34" charset="0"/>
              <a:buChar char="•"/>
              <a:tabLst/>
              <a:defRPr/>
            </a:pPr>
            <a:endParaRPr kumimoji="0" lang="en-GB" sz="1200" b="0"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91440" marR="0" lvl="0" indent="-137160" algn="l" defTabSz="949325" rtl="0" eaLnBrk="0" fontAlgn="base" latinLnBrk="0" hangingPunct="0">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6E96D5">
                    <a:lumMod val="75000"/>
                    <a:lumOff val="25000"/>
                  </a:srgbClr>
                </a:solidFill>
                <a:effectLst/>
                <a:uLnTx/>
                <a:uFillTx/>
                <a:latin typeface="Times New Roman" panose="02020603050405020304" pitchFamily="18" charset="0"/>
                <a:ea typeface="+mn-ea"/>
                <a:cs typeface="Times New Roman" panose="02020603050405020304" pitchFamily="18" charset="0"/>
              </a:rPr>
              <a:t>Jewelry/Accessories</a:t>
            </a:r>
          </a:p>
          <a:p>
            <a:pPr marL="91440" marR="0" lvl="0" indent="-137160" algn="l" defTabSz="949325" rtl="0" eaLnBrk="0" fontAlgn="base" latinLnBrk="0" hangingPunct="0">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Watches, Belts, Pendants, Tags/Trackers, </a:t>
            </a:r>
            <a:r>
              <a:rPr kumimoji="0" lang="en-US" sz="1100" b="0" i="0" u="none" strike="noStrike" kern="1200" cap="none" spc="0" normalizeH="0" baseline="0" noProof="0" dirty="0" smtClean="0">
                <a:ln>
                  <a:noFill/>
                </a:ln>
                <a:solidFill>
                  <a:srgbClr val="FFFFFF">
                    <a:lumMod val="50000"/>
                  </a:srgbClr>
                </a:solidFill>
                <a:effectLst/>
                <a:uLnTx/>
                <a:uFillTx/>
                <a:latin typeface="Times New Roman" panose="02020603050405020304" pitchFamily="18" charset="0"/>
                <a:ea typeface="+mn-ea"/>
                <a:cs typeface="Times New Roman" panose="02020603050405020304" pitchFamily="18" charset="0"/>
              </a:rPr>
              <a:t>Smart wig</a:t>
            </a:r>
          </a:p>
          <a:p>
            <a:pPr marL="91440" marR="0" lvl="0" indent="-137160" algn="l" defTabSz="949325" rtl="0" eaLnBrk="0" fontAlgn="base" latinLnBrk="0" hangingPunct="0">
              <a:lnSpc>
                <a:spcPct val="100000"/>
              </a:lnSpc>
              <a:spcBef>
                <a:spcPts val="0"/>
              </a:spcBef>
              <a:spcAft>
                <a:spcPts val="600"/>
              </a:spcAft>
              <a:buClrTx/>
              <a:buSzTx/>
              <a:buFont typeface="Arial" panose="020B0604020202020204" pitchFamily="34" charset="0"/>
              <a:buChar char="•"/>
              <a:tabLst/>
              <a:defRPr/>
            </a:pPr>
            <a:endParaRPr kumimoji="0" lang="en-US" sz="1200" b="0"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91440" marR="0" lvl="0" indent="-137160" algn="l" defTabSz="949325" rtl="0" eaLnBrk="0" fontAlgn="base" latinLnBrk="0" hangingPunct="0">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Audio and Video</a:t>
            </a:r>
          </a:p>
          <a:p>
            <a:pPr marL="91440" marR="0" lvl="0" indent="-137160" algn="l" defTabSz="949325" rtl="0" eaLnBrk="0" fontAlgn="base" latinLnBrk="0" hangingPunct="0">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Headsets, Glasses, </a:t>
            </a:r>
            <a:r>
              <a:rPr kumimoji="0" lang="en-US" sz="1100" b="0" i="0" u="none" strike="noStrike" kern="1200" cap="none" spc="0" normalizeH="0" baseline="0" noProof="0" dirty="0" smtClean="0">
                <a:ln>
                  <a:noFill/>
                </a:ln>
                <a:solidFill>
                  <a:srgbClr val="FFFFFF">
                    <a:lumMod val="50000"/>
                  </a:srgbClr>
                </a:solidFill>
                <a:effectLst/>
                <a:uLnTx/>
                <a:uFillTx/>
                <a:latin typeface="Times New Roman" panose="02020603050405020304" pitchFamily="18" charset="0"/>
                <a:ea typeface="+mn-ea"/>
                <a:cs typeface="Times New Roman" panose="02020603050405020304" pitchFamily="18" charset="0"/>
              </a:rPr>
              <a:t>Contact lenses</a:t>
            </a:r>
          </a:p>
          <a:p>
            <a:pPr marL="91440" marR="0" lvl="0" indent="-137160" algn="l" defTabSz="949325" rtl="0" eaLnBrk="0" fontAlgn="base" latinLnBrk="0" hangingPunct="0">
              <a:lnSpc>
                <a:spcPct val="90000"/>
              </a:lnSpc>
              <a:spcBef>
                <a:spcPts val="400"/>
              </a:spcBef>
              <a:spcAft>
                <a:spcPct val="0"/>
              </a:spcAft>
              <a:buClrTx/>
              <a:buSzTx/>
              <a:buFont typeface="Arial" panose="020B0604020202020204" pitchFamily="34" charset="0"/>
              <a:buChar char="•"/>
              <a:tabLst/>
              <a:defRPr/>
            </a:pPr>
            <a:endParaRPr kumimoji="0" lang="en-GB" sz="1200" b="0"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91440" marR="0" lvl="0" indent="-137160" algn="l" defTabSz="949325" rtl="0" eaLnBrk="0" fontAlgn="base" latinLnBrk="0" hangingPunct="0">
              <a:lnSpc>
                <a:spcPct val="90000"/>
              </a:lnSpc>
              <a:spcBef>
                <a:spcPts val="400"/>
              </a:spcBef>
              <a:spcAft>
                <a:spcPct val="0"/>
              </a:spcAft>
              <a:buClrTx/>
              <a:buSzTx/>
              <a:buFont typeface="Arial" panose="020B0604020202020204" pitchFamily="34" charset="0"/>
              <a:buChar char="•"/>
              <a:tabLst/>
              <a:defRPr/>
            </a:pPr>
            <a:r>
              <a:rPr kumimoji="0" lang="en-US" sz="12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Major Challenges</a:t>
            </a:r>
          </a:p>
          <a:p>
            <a:pPr marL="395288" marR="0" lvl="1" indent="-160338" algn="l" defTabSz="949325"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n-US" sz="12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Low entry barriers with many innovations … short life span … many failures</a:t>
            </a:r>
          </a:p>
          <a:p>
            <a:pPr marL="395288" marR="0" lvl="1" indent="-160338" algn="l" defTabSz="949325"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n-US" sz="12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Vendor and Standards battles … Fragmentation of devices/vendors/</a:t>
            </a:r>
            <a:r>
              <a:rPr kumimoji="0" lang="en-US" sz="1200" b="1" i="0" u="none" strike="noStrike" kern="1200" cap="none" spc="0" normalizeH="0" baseline="0" noProof="0" dirty="0" err="1" smtClean="0">
                <a:ln>
                  <a:noFill/>
                </a:ln>
                <a:solidFill>
                  <a:srgbClr val="000000"/>
                </a:solidFill>
                <a:effectLst/>
                <a:uLnTx/>
                <a:uFillTx/>
                <a:latin typeface="Times New Roman" panose="02020603050405020304" pitchFamily="18" charset="0"/>
                <a:ea typeface="+mn-ea"/>
                <a:cs typeface="Times New Roman" panose="02020603050405020304" pitchFamily="18" charset="0"/>
              </a:rPr>
              <a:t>expiences</a:t>
            </a:r>
            <a:r>
              <a:rPr kumimoji="0" lang="en-US" sz="12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/APIs … Services battleground</a:t>
            </a:r>
          </a:p>
          <a:p>
            <a:pPr marL="395288" marR="0" lvl="1" indent="-160338" algn="l" defTabSz="949325"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n-US" sz="12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Usability and battery life … slave devices and </a:t>
            </a:r>
            <a:r>
              <a:rPr kumimoji="0" lang="en-US" sz="1200" b="1" i="0" u="none" strike="noStrike" kern="1200" cap="none" spc="0" normalizeH="0" baseline="0" noProof="0" dirty="0" err="1" smtClean="0">
                <a:ln>
                  <a:noFill/>
                </a:ln>
                <a:solidFill>
                  <a:srgbClr val="000000"/>
                </a:solidFill>
                <a:effectLst/>
                <a:uLnTx/>
                <a:uFillTx/>
                <a:latin typeface="Times New Roman" panose="02020603050405020304" pitchFamily="18" charset="0"/>
                <a:ea typeface="+mn-ea"/>
                <a:cs typeface="Times New Roman" panose="02020603050405020304" pitchFamily="18" charset="0"/>
              </a:rPr>
              <a:t>platgform</a:t>
            </a:r>
            <a:r>
              <a:rPr kumimoji="0" lang="en-US" sz="12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 lock-in</a:t>
            </a:r>
          </a:p>
          <a:p>
            <a:pPr marL="395288" marR="0" lvl="1" indent="-160338" algn="l" defTabSz="949325" rtl="0" eaLnBrk="0" fontAlgn="base" latinLnBrk="0" hangingPunct="0">
              <a:lnSpc>
                <a:spcPct val="100000"/>
              </a:lnSpc>
              <a:spcBef>
                <a:spcPct val="30000"/>
              </a:spcBef>
              <a:spcAft>
                <a:spcPct val="0"/>
              </a:spcAft>
              <a:buClrTx/>
              <a:buSzTx/>
              <a:buFont typeface="Arial" panose="020B0604020202020204" pitchFamily="34" charset="0"/>
              <a:buChar char="•"/>
              <a:tabLst/>
              <a:defRPr/>
            </a:pPr>
            <a:r>
              <a:rPr kumimoji="0" lang="en-US" sz="12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It’s a fashion business …. New devices require new habits (and drive new habits) … </a:t>
            </a:r>
          </a:p>
          <a:p>
            <a:pPr marL="91440" marR="0" lvl="0" indent="-137160" algn="l" defTabSz="949325" rtl="0" eaLnBrk="0" fontAlgn="base" latinLnBrk="0" hangingPunct="0">
              <a:lnSpc>
                <a:spcPct val="90000"/>
              </a:lnSpc>
              <a:spcBef>
                <a:spcPts val="400"/>
              </a:spcBef>
              <a:spcAft>
                <a:spcPct val="0"/>
              </a:spcAft>
              <a:buClrTx/>
              <a:buSzTx/>
              <a:buFont typeface="Arial" panose="020B0604020202020204" pitchFamily="34" charset="0"/>
              <a:buChar char="•"/>
              <a:tabLst/>
              <a:defRPr/>
            </a:pPr>
            <a:r>
              <a:rPr kumimoji="0" lang="en-US" sz="12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What to Expect</a:t>
            </a:r>
          </a:p>
          <a:p>
            <a:pPr marL="91440" marR="0" lvl="0" indent="-137160" algn="l" defTabSz="949325" rtl="0" eaLnBrk="0" fontAlgn="base" latinLnBrk="0" hangingPunct="0">
              <a:lnSpc>
                <a:spcPct val="90000"/>
              </a:lnSpc>
              <a:spcBef>
                <a:spcPts val="400"/>
              </a:spcBef>
              <a:spcAft>
                <a:spcPct val="0"/>
              </a:spcAft>
              <a:buClrTx/>
              <a:buSzTx/>
              <a:buFont typeface="Arial" panose="020B0604020202020204" pitchFamily="34" charset="0"/>
              <a:buChar char="•"/>
              <a:tabLst/>
              <a:defRPr/>
            </a:pPr>
            <a:r>
              <a:rPr kumimoji="0" lang="en-US" sz="1200" b="1"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rPr>
              <a:t>What to do</a:t>
            </a:r>
          </a:p>
          <a:p>
            <a:pPr marL="91440" marR="0" lvl="0" indent="-137160" algn="l" defTabSz="949325" rtl="0" eaLnBrk="0" fontAlgn="base" latinLnBrk="0" hangingPunct="0">
              <a:lnSpc>
                <a:spcPct val="90000"/>
              </a:lnSpc>
              <a:spcBef>
                <a:spcPts val="400"/>
              </a:spcBef>
              <a:spcAft>
                <a:spcPct val="0"/>
              </a:spcAft>
              <a:buClrTx/>
              <a:buSzTx/>
              <a:buFont typeface="Arial" panose="020B0604020202020204" pitchFamily="34" charset="0"/>
              <a:buChar char="•"/>
              <a:tabLst/>
              <a:defRPr/>
            </a:pPr>
            <a:endParaRPr kumimoji="0" lang="en-GB" sz="1200" b="0" i="0" u="none" strike="noStrike" kern="1200" cap="none" spc="0" normalizeH="0" baseline="0" noProof="0" dirty="0" smtClean="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91440" marR="0" lvl="0" indent="-137160" algn="l" defTabSz="949325" rtl="0" eaLnBrk="0" fontAlgn="base" latinLnBrk="0" hangingPunct="0">
              <a:lnSpc>
                <a:spcPct val="90000"/>
              </a:lnSpc>
              <a:spcBef>
                <a:spcPts val="400"/>
              </a:spcBef>
              <a:spcAft>
                <a:spcPct val="0"/>
              </a:spcAft>
              <a:buClrTx/>
              <a:buSzTx/>
              <a:buFont typeface="Arial" panose="020B0604020202020204" pitchFamily="34" charset="0"/>
              <a:buChar char="•"/>
              <a:tabLst/>
              <a:defRPr/>
            </a:pPr>
            <a:endParaRPr kumimoji="0" lang="en-GB"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198482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7063" y="1228725"/>
            <a:ext cx="5638800" cy="3171825"/>
          </a:xfrm>
        </p:spPr>
      </p:sp>
      <p:sp>
        <p:nvSpPr>
          <p:cNvPr id="3" name="Notes Placeholder 2"/>
          <p:cNvSpPr>
            <a:spLocks noGrp="1"/>
          </p:cNvSpPr>
          <p:nvPr>
            <p:ph type="body" idx="1"/>
          </p:nvPr>
        </p:nvSpPr>
        <p:spPr/>
        <p:txBody>
          <a:bodyPr/>
          <a:lstStyle/>
          <a:p>
            <a:pPr defTabSz="926731">
              <a:spcBef>
                <a:spcPts val="293"/>
              </a:spcBef>
              <a:spcAft>
                <a:spcPts val="586"/>
              </a:spcAft>
              <a:defRPr/>
            </a:pPr>
            <a:r>
              <a:rPr lang="en-US" dirty="0" smtClean="0"/>
              <a:t>A digital</a:t>
            </a:r>
            <a:r>
              <a:rPr lang="en-US" baseline="0" dirty="0" smtClean="0"/>
              <a:t> business technology </a:t>
            </a:r>
            <a:r>
              <a:rPr lang="en-US" dirty="0" smtClean="0"/>
              <a:t>platform is the combination of technologies that enables platform business models. Digital platforms share assets such as data, algorithms and transactions (both monetary and nonmonetary) with business ecosystems to match, create and exchange services.</a:t>
            </a:r>
          </a:p>
          <a:p>
            <a:endParaRPr lang="en-US" dirty="0"/>
          </a:p>
        </p:txBody>
      </p:sp>
    </p:spTree>
    <p:extLst>
      <p:ext uri="{BB962C8B-B14F-4D97-AF65-F5344CB8AC3E}">
        <p14:creationId xmlns:p14="http://schemas.microsoft.com/office/powerpoint/2010/main" val="4158610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7063" y="1228725"/>
            <a:ext cx="5638800" cy="3171825"/>
          </a:xfrm>
        </p:spPr>
      </p:sp>
      <p:sp>
        <p:nvSpPr>
          <p:cNvPr id="3" name="Notes Placeholder 2"/>
          <p:cNvSpPr>
            <a:spLocks noGrp="1"/>
          </p:cNvSpPr>
          <p:nvPr>
            <p:ph type="body" idx="1"/>
          </p:nvPr>
        </p:nvSpPr>
        <p:spPr/>
        <p:txBody>
          <a:bodyPr/>
          <a:lstStyle/>
          <a:p>
            <a:pPr defTabSz="926731">
              <a:spcBef>
                <a:spcPts val="293"/>
              </a:spcBef>
              <a:spcAft>
                <a:spcPts val="586"/>
              </a:spcAft>
              <a:defRPr/>
            </a:pPr>
            <a:r>
              <a:rPr lang="en-US" dirty="0" smtClean="0"/>
              <a:t>A digital</a:t>
            </a:r>
            <a:r>
              <a:rPr lang="en-US" baseline="0" dirty="0" smtClean="0"/>
              <a:t> business technology </a:t>
            </a:r>
            <a:r>
              <a:rPr lang="en-US" dirty="0" smtClean="0"/>
              <a:t>platform is the combination of technologies that enables platform business models. Digital platforms share assets such as data, algorithms and transactions (both monetary and nonmonetary) with business ecosystems to match, create and exchange services.</a:t>
            </a:r>
          </a:p>
          <a:p>
            <a:endParaRPr lang="en-US" dirty="0"/>
          </a:p>
        </p:txBody>
      </p:sp>
    </p:spTree>
    <p:extLst>
      <p:ext uri="{BB962C8B-B14F-4D97-AF65-F5344CB8AC3E}">
        <p14:creationId xmlns:p14="http://schemas.microsoft.com/office/powerpoint/2010/main" val="2002808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4850" y="1247775"/>
            <a:ext cx="5727700" cy="3222625"/>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Times New Roman" panose="02020603050405020304" pitchFamily="18" charset="0"/>
                <a:ea typeface="+mn-ea"/>
                <a:cs typeface="Times New Roman" panose="02020603050405020304" pitchFamily="18" charset="0"/>
              </a:rPr>
              <a:t>Gartner developed run-grow-transform (RGT) to support IT portfolio planning across the enterprise. Each dimension represents not only business executive expectations for the IT organization's impact on business outcomes or success, but also the focus of enterprise investment in I&amp;T products and services. These expectations drive CIO decisions related to associated resources and capabilities and activities required to develop, manage and support those resources. Gartner uses the following RGT categories and definitions (see </a:t>
            </a:r>
            <a:r>
              <a:rPr lang="en-US" sz="1200" u="sng" kern="1200" dirty="0" smtClean="0">
                <a:solidFill>
                  <a:schemeClr val="tx1"/>
                </a:solidFill>
                <a:effectLst/>
                <a:latin typeface="Times New Roman" panose="02020603050405020304" pitchFamily="18" charset="0"/>
                <a:ea typeface="+mn-ea"/>
                <a:cs typeface="Times New Roman" panose="02020603050405020304" pitchFamily="18" charset="0"/>
                <a:hlinkClick r:id="rId3"/>
              </a:rPr>
              <a:t>"Simplify Service Portfolio Prioritization and Resource Planning Using Run-Grow-Transform Categorization"</a:t>
            </a:r>
            <a:r>
              <a:rPr lang="en-US" sz="1200" kern="1200" dirty="0" smtClean="0">
                <a:solidFill>
                  <a:schemeClr val="tx1"/>
                </a:solidFill>
                <a:effectLst/>
                <a:latin typeface="Times New Roman" panose="02020603050405020304" pitchFamily="18" charset="0"/>
                <a:ea typeface="+mn-ea"/>
                <a:cs typeface="Times New Roman" panose="02020603050405020304" pitchFamily="18" charset="0"/>
              </a:rPr>
              <a:t>):</a:t>
            </a:r>
          </a:p>
          <a:p>
            <a:pPr lvl="0"/>
            <a:r>
              <a:rPr lang="en-US" sz="1200" b="1" kern="1200" dirty="0" smtClean="0">
                <a:solidFill>
                  <a:schemeClr val="tx1"/>
                </a:solidFill>
                <a:effectLst/>
                <a:latin typeface="Times New Roman" panose="02020603050405020304" pitchFamily="18" charset="0"/>
                <a:ea typeface="+mn-ea"/>
                <a:cs typeface="Times New Roman" panose="02020603050405020304" pitchFamily="18" charset="0"/>
              </a:rPr>
              <a:t>Run the business:</a:t>
            </a:r>
            <a:r>
              <a:rPr lang="en-US" sz="1200" kern="1200" dirty="0" smtClean="0">
                <a:solidFill>
                  <a:schemeClr val="tx1"/>
                </a:solidFill>
                <a:effectLst/>
                <a:latin typeface="Times New Roman" panose="02020603050405020304" pitchFamily="18" charset="0"/>
                <a:ea typeface="+mn-ea"/>
                <a:cs typeface="Times New Roman" panose="02020603050405020304" pitchFamily="18" charset="0"/>
              </a:rPr>
              <a:t> This is an indicator of how much of the IT resource is consumed and focused on the continuing operation of the business. Some businesses call this "business as usual," "keep the lights on" or "sustain IT" spending. Run expenses do not directly increase revenue, or achieve new or enhanced goals of the enterprise by themselves. They support or improve essential functions and deliver efficiency at the appropriate quality and price for performance.</a:t>
            </a:r>
          </a:p>
          <a:p>
            <a:pPr lvl="0"/>
            <a:r>
              <a:rPr lang="en-US" sz="1200" b="1" kern="1200" dirty="0" smtClean="0">
                <a:solidFill>
                  <a:schemeClr val="tx1"/>
                </a:solidFill>
                <a:effectLst/>
                <a:latin typeface="Times New Roman" panose="02020603050405020304" pitchFamily="18" charset="0"/>
                <a:ea typeface="+mn-ea"/>
                <a:cs typeface="Times New Roman" panose="02020603050405020304" pitchFamily="18" charset="0"/>
              </a:rPr>
              <a:t>Grow the business:</a:t>
            </a:r>
            <a:r>
              <a:rPr lang="en-US" sz="1200" kern="1200" dirty="0" smtClean="0">
                <a:solidFill>
                  <a:schemeClr val="tx1"/>
                </a:solidFill>
                <a:effectLst/>
                <a:latin typeface="Times New Roman" panose="02020603050405020304" pitchFamily="18" charset="0"/>
                <a:ea typeface="+mn-ea"/>
                <a:cs typeface="Times New Roman" panose="02020603050405020304" pitchFamily="18" charset="0"/>
              </a:rPr>
              <a:t> This is an indicator of how much of the IT resource is consumed and focused on developing and enhancing IT systems in support of business growth (typically organic growth or improvements in known business processes). They extend existing capabilities, deliver differentiation and provide competitiveness.</a:t>
            </a:r>
          </a:p>
          <a:p>
            <a:pPr lvl="0"/>
            <a:r>
              <a:rPr lang="en-US" sz="1200" b="1" kern="1200" dirty="0" smtClean="0">
                <a:solidFill>
                  <a:schemeClr val="tx1"/>
                </a:solidFill>
                <a:effectLst/>
                <a:latin typeface="Times New Roman" panose="02020603050405020304" pitchFamily="18" charset="0"/>
                <a:ea typeface="+mn-ea"/>
                <a:cs typeface="Times New Roman" panose="02020603050405020304" pitchFamily="18" charset="0"/>
              </a:rPr>
              <a:t>Transform the business:</a:t>
            </a:r>
            <a:r>
              <a:rPr lang="en-US" sz="1200" kern="1200" dirty="0" smtClean="0">
                <a:solidFill>
                  <a:schemeClr val="tx1"/>
                </a:solidFill>
                <a:effectLst/>
                <a:latin typeface="Times New Roman" panose="02020603050405020304" pitchFamily="18" charset="0"/>
                <a:ea typeface="+mn-ea"/>
                <a:cs typeface="Times New Roman" panose="02020603050405020304" pitchFamily="18" charset="0"/>
              </a:rPr>
              <a:t> This is an indicator of how much of the IT resource is consumed and focused on implementing information and technology I&amp;T systems that enable the enterprise to enter new markets, address new customer segments, create new value propositions and enact new business models. This is a high-risk, high-reward category with high potential, but a naturally high failure rate.</a:t>
            </a:r>
          </a:p>
          <a:p>
            <a:endParaRPr lang="en-US" dirty="0"/>
          </a:p>
        </p:txBody>
      </p:sp>
    </p:spTree>
    <p:extLst>
      <p:ext uri="{BB962C8B-B14F-4D97-AF65-F5344CB8AC3E}">
        <p14:creationId xmlns:p14="http://schemas.microsoft.com/office/powerpoint/2010/main" val="1999179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4850" y="1247775"/>
            <a:ext cx="5727700" cy="3222625"/>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Times New Roman" panose="02020603050405020304" pitchFamily="18" charset="0"/>
                <a:ea typeface="+mn-ea"/>
                <a:cs typeface="Times New Roman" panose="02020603050405020304" pitchFamily="18" charset="0"/>
              </a:rPr>
              <a:t>Gartner developed run-grow-transform (RGT) to support IT portfolio planning across the enterprise. Each dimension represents not only business executive expectations for the IT organization's impact on business outcomes or success, but also the focus of enterprise investment in I&amp;T products and services. These expectations drive CIO decisions related to associated resources and capabilities and activities required to develop, manage and support those resources. Gartner uses the following RGT categories and definitions (see </a:t>
            </a:r>
            <a:r>
              <a:rPr lang="en-US" sz="1200" u="sng" kern="1200" dirty="0" smtClean="0">
                <a:solidFill>
                  <a:schemeClr val="tx1"/>
                </a:solidFill>
                <a:effectLst/>
                <a:latin typeface="Times New Roman" panose="02020603050405020304" pitchFamily="18" charset="0"/>
                <a:ea typeface="+mn-ea"/>
                <a:cs typeface="Times New Roman" panose="02020603050405020304" pitchFamily="18" charset="0"/>
                <a:hlinkClick r:id="rId3"/>
              </a:rPr>
              <a:t>"Simplify Service Portfolio Prioritization and Resource Planning Using Run-Grow-Transform Categorization"</a:t>
            </a:r>
            <a:r>
              <a:rPr lang="en-US" sz="1200" kern="1200" dirty="0" smtClean="0">
                <a:solidFill>
                  <a:schemeClr val="tx1"/>
                </a:solidFill>
                <a:effectLst/>
                <a:latin typeface="Times New Roman" panose="02020603050405020304" pitchFamily="18" charset="0"/>
                <a:ea typeface="+mn-ea"/>
                <a:cs typeface="Times New Roman" panose="02020603050405020304" pitchFamily="18" charset="0"/>
              </a:rPr>
              <a:t>):</a:t>
            </a:r>
          </a:p>
          <a:p>
            <a:pPr lvl="0"/>
            <a:r>
              <a:rPr lang="en-US" sz="1200" b="1" kern="1200" dirty="0" smtClean="0">
                <a:solidFill>
                  <a:schemeClr val="tx1"/>
                </a:solidFill>
                <a:effectLst/>
                <a:latin typeface="Times New Roman" panose="02020603050405020304" pitchFamily="18" charset="0"/>
                <a:ea typeface="+mn-ea"/>
                <a:cs typeface="Times New Roman" panose="02020603050405020304" pitchFamily="18" charset="0"/>
              </a:rPr>
              <a:t>Run the business:</a:t>
            </a:r>
            <a:r>
              <a:rPr lang="en-US" sz="1200" kern="1200" dirty="0" smtClean="0">
                <a:solidFill>
                  <a:schemeClr val="tx1"/>
                </a:solidFill>
                <a:effectLst/>
                <a:latin typeface="Times New Roman" panose="02020603050405020304" pitchFamily="18" charset="0"/>
                <a:ea typeface="+mn-ea"/>
                <a:cs typeface="Times New Roman" panose="02020603050405020304" pitchFamily="18" charset="0"/>
              </a:rPr>
              <a:t> This is an indicator of how much of the IT resource is consumed and focused on the continuing operation of the business. Some businesses call this "business as usual," "keep the lights on" or "sustain IT" spending. Run expenses do not directly increase revenue, or achieve new or enhanced goals of the enterprise by themselves. They support or improve essential functions and deliver efficiency at the appropriate quality and price for performance.</a:t>
            </a:r>
          </a:p>
          <a:p>
            <a:pPr lvl="0"/>
            <a:r>
              <a:rPr lang="en-US" sz="1200" b="1" kern="1200" dirty="0" smtClean="0">
                <a:solidFill>
                  <a:schemeClr val="tx1"/>
                </a:solidFill>
                <a:effectLst/>
                <a:latin typeface="Times New Roman" panose="02020603050405020304" pitchFamily="18" charset="0"/>
                <a:ea typeface="+mn-ea"/>
                <a:cs typeface="Times New Roman" panose="02020603050405020304" pitchFamily="18" charset="0"/>
              </a:rPr>
              <a:t>Grow the business:</a:t>
            </a:r>
            <a:r>
              <a:rPr lang="en-US" sz="1200" kern="1200" dirty="0" smtClean="0">
                <a:solidFill>
                  <a:schemeClr val="tx1"/>
                </a:solidFill>
                <a:effectLst/>
                <a:latin typeface="Times New Roman" panose="02020603050405020304" pitchFamily="18" charset="0"/>
                <a:ea typeface="+mn-ea"/>
                <a:cs typeface="Times New Roman" panose="02020603050405020304" pitchFamily="18" charset="0"/>
              </a:rPr>
              <a:t> This is an indicator of how much of the IT resource is consumed and focused on developing and enhancing IT systems in support of business growth (typically organic growth or improvements in known business processes). They extend existing capabilities, deliver differentiation and provide competitiveness.</a:t>
            </a:r>
          </a:p>
          <a:p>
            <a:pPr lvl="0"/>
            <a:r>
              <a:rPr lang="en-US" sz="1200" b="1" kern="1200" dirty="0" smtClean="0">
                <a:solidFill>
                  <a:schemeClr val="tx1"/>
                </a:solidFill>
                <a:effectLst/>
                <a:latin typeface="Times New Roman" panose="02020603050405020304" pitchFamily="18" charset="0"/>
                <a:ea typeface="+mn-ea"/>
                <a:cs typeface="Times New Roman" panose="02020603050405020304" pitchFamily="18" charset="0"/>
              </a:rPr>
              <a:t>Transform the business:</a:t>
            </a:r>
            <a:r>
              <a:rPr lang="en-US" sz="1200" kern="1200" dirty="0" smtClean="0">
                <a:solidFill>
                  <a:schemeClr val="tx1"/>
                </a:solidFill>
                <a:effectLst/>
                <a:latin typeface="Times New Roman" panose="02020603050405020304" pitchFamily="18" charset="0"/>
                <a:ea typeface="+mn-ea"/>
                <a:cs typeface="Times New Roman" panose="02020603050405020304" pitchFamily="18" charset="0"/>
              </a:rPr>
              <a:t> This is an indicator of how much of the IT resource is consumed and focused on implementing information and technology I&amp;T systems that enable the enterprise to enter new markets, address new customer segments, create new value propositions and enact new business models. This is a high-risk, high-reward category with high potential, but a naturally high failure rate.</a:t>
            </a:r>
          </a:p>
          <a:p>
            <a:endParaRPr lang="en-US" dirty="0"/>
          </a:p>
        </p:txBody>
      </p:sp>
    </p:spTree>
    <p:extLst>
      <p:ext uri="{BB962C8B-B14F-4D97-AF65-F5344CB8AC3E}">
        <p14:creationId xmlns:p14="http://schemas.microsoft.com/office/powerpoint/2010/main" val="2579522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4850" y="1247775"/>
            <a:ext cx="5727700" cy="3222625"/>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Times New Roman" panose="02020603050405020304" pitchFamily="18" charset="0"/>
                <a:ea typeface="+mn-ea"/>
                <a:cs typeface="Times New Roman" panose="02020603050405020304" pitchFamily="18" charset="0"/>
              </a:rPr>
              <a:t>Gartner developed run-grow-transform (RGT) to support IT portfolio planning across the enterprise. Each dimension represents not only business executive expectations for the IT organization's impact on business outcomes or success, but also the focus of enterprise investment in I&amp;T products and services. These expectations drive CIO decisions related to associated resources and capabilities and activities required to develop, manage and support those resources. Gartner uses the following RGT categories and definitions (see </a:t>
            </a:r>
            <a:r>
              <a:rPr lang="en-US" sz="1200" u="sng" kern="1200" dirty="0" smtClean="0">
                <a:solidFill>
                  <a:schemeClr val="tx1"/>
                </a:solidFill>
                <a:effectLst/>
                <a:latin typeface="Times New Roman" panose="02020603050405020304" pitchFamily="18" charset="0"/>
                <a:ea typeface="+mn-ea"/>
                <a:cs typeface="Times New Roman" panose="02020603050405020304" pitchFamily="18" charset="0"/>
                <a:hlinkClick r:id="rId3"/>
              </a:rPr>
              <a:t>"Simplify Service Portfolio Prioritization and Resource Planning Using Run-Grow-Transform Categorization"</a:t>
            </a:r>
            <a:r>
              <a:rPr lang="en-US" sz="1200" kern="1200" dirty="0" smtClean="0">
                <a:solidFill>
                  <a:schemeClr val="tx1"/>
                </a:solidFill>
                <a:effectLst/>
                <a:latin typeface="Times New Roman" panose="02020603050405020304" pitchFamily="18" charset="0"/>
                <a:ea typeface="+mn-ea"/>
                <a:cs typeface="Times New Roman" panose="02020603050405020304" pitchFamily="18" charset="0"/>
              </a:rPr>
              <a:t>):</a:t>
            </a:r>
          </a:p>
          <a:p>
            <a:pPr lvl="0"/>
            <a:r>
              <a:rPr lang="en-US" sz="1200" b="1" kern="1200" dirty="0" smtClean="0">
                <a:solidFill>
                  <a:schemeClr val="tx1"/>
                </a:solidFill>
                <a:effectLst/>
                <a:latin typeface="Times New Roman" panose="02020603050405020304" pitchFamily="18" charset="0"/>
                <a:ea typeface="+mn-ea"/>
                <a:cs typeface="Times New Roman" panose="02020603050405020304" pitchFamily="18" charset="0"/>
              </a:rPr>
              <a:t>Run the business:</a:t>
            </a:r>
            <a:r>
              <a:rPr lang="en-US" sz="1200" kern="1200" dirty="0" smtClean="0">
                <a:solidFill>
                  <a:schemeClr val="tx1"/>
                </a:solidFill>
                <a:effectLst/>
                <a:latin typeface="Times New Roman" panose="02020603050405020304" pitchFamily="18" charset="0"/>
                <a:ea typeface="+mn-ea"/>
                <a:cs typeface="Times New Roman" panose="02020603050405020304" pitchFamily="18" charset="0"/>
              </a:rPr>
              <a:t> This is an indicator of how much of the IT resource is consumed and focused on the continuing operation of the business. Some businesses call this "business as usual," "keep the lights on" or "sustain IT" spending. Run expenses do not directly increase revenue, or achieve new or enhanced goals of the enterprise by themselves. They support or improve essential functions and deliver efficiency at the appropriate quality and price for performance.</a:t>
            </a:r>
          </a:p>
          <a:p>
            <a:pPr lvl="0"/>
            <a:r>
              <a:rPr lang="en-US" sz="1200" b="1" kern="1200" dirty="0" smtClean="0">
                <a:solidFill>
                  <a:schemeClr val="tx1"/>
                </a:solidFill>
                <a:effectLst/>
                <a:latin typeface="Times New Roman" panose="02020603050405020304" pitchFamily="18" charset="0"/>
                <a:ea typeface="+mn-ea"/>
                <a:cs typeface="Times New Roman" panose="02020603050405020304" pitchFamily="18" charset="0"/>
              </a:rPr>
              <a:t>Grow the business:</a:t>
            </a:r>
            <a:r>
              <a:rPr lang="en-US" sz="1200" kern="1200" dirty="0" smtClean="0">
                <a:solidFill>
                  <a:schemeClr val="tx1"/>
                </a:solidFill>
                <a:effectLst/>
                <a:latin typeface="Times New Roman" panose="02020603050405020304" pitchFamily="18" charset="0"/>
                <a:ea typeface="+mn-ea"/>
                <a:cs typeface="Times New Roman" panose="02020603050405020304" pitchFamily="18" charset="0"/>
              </a:rPr>
              <a:t> This is an indicator of how much of the IT resource is consumed and focused on developing and enhancing IT systems in support of business growth (typically organic growth or improvements in known business processes). They extend existing capabilities, deliver differentiation and provide competitiveness.</a:t>
            </a:r>
          </a:p>
          <a:p>
            <a:pPr lvl="0"/>
            <a:r>
              <a:rPr lang="en-US" sz="1200" b="1" kern="1200" dirty="0" smtClean="0">
                <a:solidFill>
                  <a:schemeClr val="tx1"/>
                </a:solidFill>
                <a:effectLst/>
                <a:latin typeface="Times New Roman" panose="02020603050405020304" pitchFamily="18" charset="0"/>
                <a:ea typeface="+mn-ea"/>
                <a:cs typeface="Times New Roman" panose="02020603050405020304" pitchFamily="18" charset="0"/>
              </a:rPr>
              <a:t>Transform the business:</a:t>
            </a:r>
            <a:r>
              <a:rPr lang="en-US" sz="1200" kern="1200" dirty="0" smtClean="0">
                <a:solidFill>
                  <a:schemeClr val="tx1"/>
                </a:solidFill>
                <a:effectLst/>
                <a:latin typeface="Times New Roman" panose="02020603050405020304" pitchFamily="18" charset="0"/>
                <a:ea typeface="+mn-ea"/>
                <a:cs typeface="Times New Roman" panose="02020603050405020304" pitchFamily="18" charset="0"/>
              </a:rPr>
              <a:t> This is an indicator of how much of the IT resource is consumed and focused on implementing information and technology I&amp;T systems that enable the enterprise to enter new markets, address new customer segments, create new value propositions and enact new business models. This is a high-risk, high-reward category with high potential, but a naturally high failure rate.</a:t>
            </a:r>
          </a:p>
          <a:p>
            <a:endParaRPr lang="en-US" dirty="0"/>
          </a:p>
        </p:txBody>
      </p:sp>
    </p:spTree>
    <p:extLst>
      <p:ext uri="{BB962C8B-B14F-4D97-AF65-F5344CB8AC3E}">
        <p14:creationId xmlns:p14="http://schemas.microsoft.com/office/powerpoint/2010/main" val="2875735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7063" y="1228725"/>
            <a:ext cx="5638800" cy="3171825"/>
          </a:xfrm>
        </p:spPr>
      </p:sp>
      <p:sp>
        <p:nvSpPr>
          <p:cNvPr id="3" name="Notes Placeholder 2"/>
          <p:cNvSpPr>
            <a:spLocks noGrp="1"/>
          </p:cNvSpPr>
          <p:nvPr>
            <p:ph type="body" idx="1"/>
          </p:nvPr>
        </p:nvSpPr>
        <p:spPr/>
        <p:txBody>
          <a:bodyPr/>
          <a:lstStyle/>
          <a:p>
            <a:pPr defTabSz="926731">
              <a:spcBef>
                <a:spcPts val="293"/>
              </a:spcBef>
              <a:spcAft>
                <a:spcPts val="586"/>
              </a:spcAft>
              <a:defRPr/>
            </a:pPr>
            <a:r>
              <a:rPr lang="en-US" dirty="0" smtClean="0"/>
              <a:t>A digital</a:t>
            </a:r>
            <a:r>
              <a:rPr lang="en-US" baseline="0" dirty="0" smtClean="0"/>
              <a:t> business technology </a:t>
            </a:r>
            <a:r>
              <a:rPr lang="en-US" dirty="0" smtClean="0"/>
              <a:t>platform is the combination of technologies that enables platform business models. Digital platforms share assets such as data, algorithms and transactions (both monetary and nonmonetary) with business ecosystems to match, create and exchange services.</a:t>
            </a:r>
          </a:p>
          <a:p>
            <a:endParaRPr lang="en-US" dirty="0"/>
          </a:p>
        </p:txBody>
      </p:sp>
    </p:spTree>
    <p:extLst>
      <p:ext uri="{BB962C8B-B14F-4D97-AF65-F5344CB8AC3E}">
        <p14:creationId xmlns:p14="http://schemas.microsoft.com/office/powerpoint/2010/main" val="946299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traditional </a:t>
            </a:r>
            <a:r>
              <a:rPr lang="en-US" dirty="0" smtClean="0"/>
              <a:t>"pipeline" </a:t>
            </a:r>
            <a:r>
              <a:rPr lang="en-US" dirty="0"/>
              <a:t>organization creates value for its customers from the inside-out; a platform business enables business ecosystems to co-create value with or for the organization from the outside-in </a:t>
            </a:r>
            <a:r>
              <a:rPr lang="en-US" dirty="0" smtClean="0"/>
              <a:t>(potentially </a:t>
            </a:r>
            <a:r>
              <a:rPr lang="en-US" dirty="0"/>
              <a:t>multiplying value </a:t>
            </a:r>
            <a:r>
              <a:rPr lang="en-US" dirty="0" smtClean="0"/>
              <a:t>creation).</a:t>
            </a:r>
            <a:endParaRPr lang="en-US" dirty="0"/>
          </a:p>
        </p:txBody>
      </p:sp>
    </p:spTree>
    <p:extLst>
      <p:ext uri="{BB962C8B-B14F-4D97-AF65-F5344CB8AC3E}">
        <p14:creationId xmlns:p14="http://schemas.microsoft.com/office/powerpoint/2010/main" val="643804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7063" y="1228725"/>
            <a:ext cx="5638800" cy="3171825"/>
          </a:xfrm>
        </p:spPr>
      </p:sp>
      <p:sp>
        <p:nvSpPr>
          <p:cNvPr id="3" name="Notes Placeholder 2"/>
          <p:cNvSpPr>
            <a:spLocks noGrp="1"/>
          </p:cNvSpPr>
          <p:nvPr>
            <p:ph type="body" idx="1"/>
          </p:nvPr>
        </p:nvSpPr>
        <p:spPr/>
        <p:txBody>
          <a:bodyPr/>
          <a:lstStyle/>
          <a:p>
            <a:pPr defTabSz="926731">
              <a:spcBef>
                <a:spcPts val="293"/>
              </a:spcBef>
              <a:spcAft>
                <a:spcPts val="586"/>
              </a:spcAft>
              <a:defRPr/>
            </a:pPr>
            <a:r>
              <a:rPr lang="en-US" dirty="0" smtClean="0"/>
              <a:t>A digital</a:t>
            </a:r>
            <a:r>
              <a:rPr lang="en-US" baseline="0" dirty="0" smtClean="0"/>
              <a:t> business technology </a:t>
            </a:r>
            <a:r>
              <a:rPr lang="en-US" dirty="0" smtClean="0"/>
              <a:t>platform is the combination of technologies that enables platform business models. Digital platforms share assets such as data, algorithms and transactions (both monetary and nonmonetary) with business ecosystems to match, create and exchange services.</a:t>
            </a:r>
          </a:p>
          <a:p>
            <a:endParaRPr lang="en-US" dirty="0"/>
          </a:p>
        </p:txBody>
      </p:sp>
    </p:spTree>
    <p:extLst>
      <p:ext uri="{BB962C8B-B14F-4D97-AF65-F5344CB8AC3E}">
        <p14:creationId xmlns:p14="http://schemas.microsoft.com/office/powerpoint/2010/main" val="2257888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7063" y="1228725"/>
            <a:ext cx="5638800" cy="3171825"/>
          </a:xfrm>
        </p:spPr>
      </p:sp>
      <p:sp>
        <p:nvSpPr>
          <p:cNvPr id="3" name="Notes Placeholder 2"/>
          <p:cNvSpPr>
            <a:spLocks noGrp="1"/>
          </p:cNvSpPr>
          <p:nvPr>
            <p:ph type="body" idx="1"/>
          </p:nvPr>
        </p:nvSpPr>
        <p:spPr/>
        <p:txBody>
          <a:bodyPr/>
          <a:lstStyle/>
          <a:p>
            <a:pPr defTabSz="926731">
              <a:spcBef>
                <a:spcPts val="293"/>
              </a:spcBef>
              <a:spcAft>
                <a:spcPts val="586"/>
              </a:spcAft>
              <a:defRPr/>
            </a:pPr>
            <a:r>
              <a:rPr lang="en-US" dirty="0" smtClean="0"/>
              <a:t>A digital</a:t>
            </a:r>
            <a:r>
              <a:rPr lang="en-US" baseline="0" dirty="0" smtClean="0"/>
              <a:t> business technology </a:t>
            </a:r>
            <a:r>
              <a:rPr lang="en-US" dirty="0" smtClean="0"/>
              <a:t>platform is the combination of technologies that enables platform business models. Digital platforms share assets such as data, algorithms and transactions (both monetary and nonmonetary) with business ecosystems to match, create and exchange services.</a:t>
            </a:r>
          </a:p>
          <a:p>
            <a:endParaRPr lang="en-US" dirty="0"/>
          </a:p>
        </p:txBody>
      </p:sp>
    </p:spTree>
    <p:extLst>
      <p:ext uri="{BB962C8B-B14F-4D97-AF65-F5344CB8AC3E}">
        <p14:creationId xmlns:p14="http://schemas.microsoft.com/office/powerpoint/2010/main" val="2876412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27063" y="1228725"/>
            <a:ext cx="5638800" cy="3171825"/>
          </a:xfrm>
        </p:spPr>
      </p:sp>
      <p:sp>
        <p:nvSpPr>
          <p:cNvPr id="3" name="Notes Placeholder 2"/>
          <p:cNvSpPr>
            <a:spLocks noGrp="1"/>
          </p:cNvSpPr>
          <p:nvPr>
            <p:ph type="body" idx="1"/>
          </p:nvPr>
        </p:nvSpPr>
        <p:spPr/>
        <p:txBody>
          <a:bodyPr/>
          <a:lstStyle/>
          <a:p>
            <a:pPr defTabSz="926731">
              <a:spcBef>
                <a:spcPts val="293"/>
              </a:spcBef>
              <a:spcAft>
                <a:spcPts val="586"/>
              </a:spcAft>
              <a:defRPr/>
            </a:pPr>
            <a:r>
              <a:rPr lang="en-US" dirty="0" smtClean="0"/>
              <a:t>A digital</a:t>
            </a:r>
            <a:r>
              <a:rPr lang="en-US" baseline="0" dirty="0" smtClean="0"/>
              <a:t> business technology </a:t>
            </a:r>
            <a:r>
              <a:rPr lang="en-US" dirty="0" smtClean="0"/>
              <a:t>platform is the combination of technologies that enables platform business models. Digital platforms share assets such as data, algorithms and transactions (both monetary and nonmonetary) with business ecosystems to match, create and exchange services.</a:t>
            </a:r>
          </a:p>
          <a:p>
            <a:endParaRPr lang="en-US" dirty="0"/>
          </a:p>
        </p:txBody>
      </p:sp>
    </p:spTree>
    <p:extLst>
      <p:ext uri="{BB962C8B-B14F-4D97-AF65-F5344CB8AC3E}">
        <p14:creationId xmlns:p14="http://schemas.microsoft.com/office/powerpoint/2010/main" val="3571637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F3090D4-F0CE-4837-BAA8-53AFD18E65B3}" type="datetimeFigureOut">
              <a:rPr lang="en-US" smtClean="0"/>
              <a:t>5/4/2018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696CB5-805D-4570-A59B-112D0F0049C2}" type="slidenum">
              <a:rPr lang="en-US" smtClean="0"/>
              <a:t>‹#›</a:t>
            </a:fld>
            <a:endParaRPr lang="en-US"/>
          </a:p>
        </p:txBody>
      </p:sp>
    </p:spTree>
    <p:extLst>
      <p:ext uri="{BB962C8B-B14F-4D97-AF65-F5344CB8AC3E}">
        <p14:creationId xmlns:p14="http://schemas.microsoft.com/office/powerpoint/2010/main" val="1977287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F3090D4-F0CE-4837-BAA8-53AFD18E65B3}" type="datetimeFigureOut">
              <a:rPr lang="en-US" smtClean="0"/>
              <a:t>5/4/2018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696CB5-805D-4570-A59B-112D0F0049C2}" type="slidenum">
              <a:rPr lang="en-US" smtClean="0"/>
              <a:t>‹#›</a:t>
            </a:fld>
            <a:endParaRPr lang="en-US"/>
          </a:p>
        </p:txBody>
      </p:sp>
    </p:spTree>
    <p:extLst>
      <p:ext uri="{BB962C8B-B14F-4D97-AF65-F5344CB8AC3E}">
        <p14:creationId xmlns:p14="http://schemas.microsoft.com/office/powerpoint/2010/main" val="20848413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Subtitle Content">
    <p:spTree>
      <p:nvGrpSpPr>
        <p:cNvPr id="1" name=""/>
        <p:cNvGrpSpPr/>
        <p:nvPr/>
      </p:nvGrpSpPr>
      <p:grpSpPr>
        <a:xfrm>
          <a:off x="0" y="0"/>
          <a:ext cx="0" cy="0"/>
          <a:chOff x="0" y="0"/>
          <a:chExt cx="0" cy="0"/>
        </a:xfrm>
      </p:grpSpPr>
      <p:sp>
        <p:nvSpPr>
          <p:cNvPr id="5" name="Content Placeholder 4"/>
          <p:cNvSpPr>
            <a:spLocks noGrp="1"/>
          </p:cNvSpPr>
          <p:nvPr>
            <p:ph sz="quarter" idx="11"/>
          </p:nvPr>
        </p:nvSpPr>
        <p:spPr bwMode="gray">
          <a:xfrm>
            <a:off x="460375" y="1325564"/>
            <a:ext cx="11272838" cy="4660899"/>
          </a:xfrm>
        </p:spPr>
        <p:txBody>
          <a:bodyPr/>
          <a:lstStyle>
            <a:lvl1pPr marL="0" indent="0">
              <a:buNone/>
              <a:defRPr b="1"/>
            </a:lvl1pPr>
            <a:lvl2pPr marL="274320">
              <a:buClr>
                <a:srgbClr val="00529B"/>
              </a:buClr>
              <a:defRPr/>
            </a:lvl2pPr>
            <a:lvl3pPr marL="548640" indent="-274320">
              <a:buFont typeface="Wingdings" panose="05000000000000000000" pitchFamily="2" charset="2"/>
              <a:buChar char="§"/>
              <a:defRPr/>
            </a:lvl3pPr>
            <a:lvl4pPr marL="914400">
              <a:defRPr/>
            </a:lvl4pPr>
            <a:lvl5pPr marL="12801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7454853"/>
      </p:ext>
    </p:extLst>
  </p:cSld>
  <p:clrMapOvr>
    <a:masterClrMapping/>
  </p:clrMapOvr>
  <p:transition/>
  <p:extLst mod="1">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4329128"/>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bwMode="gray">
          <a:xfrm>
            <a:off x="457200" y="1325563"/>
            <a:ext cx="5500688" cy="4660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2"/>
          </p:nvPr>
        </p:nvSpPr>
        <p:spPr bwMode="gray">
          <a:xfrm>
            <a:off x="6234113" y="1325563"/>
            <a:ext cx="5499100" cy="4660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0671777"/>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chart righ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bwMode="gray">
          <a:xfrm>
            <a:off x="457200" y="1325563"/>
            <a:ext cx="5500688" cy="4660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hart Placeholder 3"/>
          <p:cNvSpPr>
            <a:spLocks noGrp="1"/>
          </p:cNvSpPr>
          <p:nvPr>
            <p:ph type="chart" sz="quarter" idx="12"/>
          </p:nvPr>
        </p:nvSpPr>
        <p:spPr>
          <a:xfrm>
            <a:off x="6234113" y="1325563"/>
            <a:ext cx="5499100" cy="4660900"/>
          </a:xfrm>
        </p:spPr>
        <p:txBody>
          <a:bodyPr/>
          <a:lstStyle/>
          <a:p>
            <a:r>
              <a:rPr lang="en-US"/>
              <a:t>Click icon to add chart</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7890589"/>
      </p:ext>
    </p:extLst>
  </p:cSld>
  <p:clrMapOvr>
    <a:masterClrMapping/>
  </p:clrMapOvr>
  <p:transition/>
  <p:extLst mod="1">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sub ttl chart righ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bwMode="gray">
          <a:xfrm>
            <a:off x="457200" y="1325563"/>
            <a:ext cx="5500688" cy="4660900"/>
          </a:xfrm>
        </p:spPr>
        <p:txBody>
          <a:bodyPr/>
          <a:lstStyle>
            <a:lvl1pPr marL="0" indent="0">
              <a:buNone/>
              <a:defRPr b="1"/>
            </a:lvl1pPr>
            <a:lvl2pPr marL="274320">
              <a:buClr>
                <a:srgbClr val="00529B"/>
              </a:buClr>
              <a:defRPr/>
            </a:lvl2pPr>
            <a:lvl3pPr marL="548640" indent="-274320">
              <a:buFont typeface="Wingdings" panose="05000000000000000000" pitchFamily="2" charset="2"/>
              <a:buChar char="§"/>
              <a:defRPr/>
            </a:lvl3pPr>
            <a:lvl4pPr marL="914400">
              <a:defRPr/>
            </a:lvl4pPr>
            <a:lvl5pPr marL="12801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hart Placeholder 3"/>
          <p:cNvSpPr>
            <a:spLocks noGrp="1"/>
          </p:cNvSpPr>
          <p:nvPr>
            <p:ph type="chart" sz="quarter" idx="12"/>
          </p:nvPr>
        </p:nvSpPr>
        <p:spPr>
          <a:xfrm>
            <a:off x="6234113" y="1325563"/>
            <a:ext cx="5499100" cy="4660900"/>
          </a:xfrm>
        </p:spPr>
        <p:txBody>
          <a:bodyPr/>
          <a:lstStyle/>
          <a:p>
            <a:r>
              <a:rPr lang="en-US"/>
              <a:t>Click icon to add chart</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3677423"/>
      </p:ext>
    </p:extLst>
  </p:cSld>
  <p:clrMapOvr>
    <a:masterClrMapping/>
  </p:clrMapOvr>
  <p:transition/>
  <p:extLst mod="1">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graphics right">
    <p:spTree>
      <p:nvGrpSpPr>
        <p:cNvPr id="1" name=""/>
        <p:cNvGrpSpPr/>
        <p:nvPr/>
      </p:nvGrpSpPr>
      <p:grpSpPr>
        <a:xfrm>
          <a:off x="0" y="0"/>
          <a:ext cx="0" cy="0"/>
          <a:chOff x="0" y="0"/>
          <a:chExt cx="0" cy="0"/>
        </a:xfrm>
      </p:grpSpPr>
      <p:sp>
        <p:nvSpPr>
          <p:cNvPr id="6" name="Content Placeholder 5"/>
          <p:cNvSpPr>
            <a:spLocks noGrp="1"/>
          </p:cNvSpPr>
          <p:nvPr>
            <p:ph sz="quarter" idx="10"/>
          </p:nvPr>
        </p:nvSpPr>
        <p:spPr>
          <a:xfrm>
            <a:off x="460375" y="1325564"/>
            <a:ext cx="5497513" cy="4660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1433898"/>
      </p:ext>
    </p:extLst>
  </p:cSld>
  <p:clrMapOvr>
    <a:masterClrMapping/>
  </p:clrMapOvr>
  <p:transition/>
  <p:extLst mod="1">
    <p:ext uri="{DCECCB84-F9BA-43D5-87BE-67443E8EF086}">
      <p15:sldGuideLst xmlns:p15="http://schemas.microsoft.com/office/powerpoint/2012/main">
        <p15:guide id="1" pos="3929">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sub ttl graphics righ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bwMode="gray">
          <a:xfrm>
            <a:off x="457200" y="1325563"/>
            <a:ext cx="5500688" cy="4660900"/>
          </a:xfrm>
        </p:spPr>
        <p:txBody>
          <a:bodyPr/>
          <a:lstStyle>
            <a:lvl1pPr marL="0" indent="0">
              <a:buNone/>
              <a:defRPr b="1"/>
            </a:lvl1pPr>
            <a:lvl2pPr marL="274320">
              <a:buClr>
                <a:srgbClr val="00529B"/>
              </a:buClr>
              <a:defRPr/>
            </a:lvl2pPr>
            <a:lvl3pPr marL="548640" indent="-274320">
              <a:buFont typeface="Wingdings" panose="05000000000000000000" pitchFamily="2" charset="2"/>
              <a:buChar char="§"/>
              <a:defRPr/>
            </a:lvl3pPr>
            <a:lvl4pPr marL="914400">
              <a:defRPr/>
            </a:lvl4pPr>
            <a:lvl5pPr marL="12801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7073190"/>
      </p:ext>
    </p:extLst>
  </p:cSld>
  <p:clrMapOvr>
    <a:masterClrMapping/>
  </p:clrMapOvr>
  <p:transition/>
  <p:extLst mod="1">
    <p:ext uri="{DCECCB84-F9BA-43D5-87BE-67443E8EF086}">
      <p15:sldGuideLst xmlns:p15="http://schemas.microsoft.com/office/powerpoint/2012/main"/>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photo right">
    <p:spTree>
      <p:nvGrpSpPr>
        <p:cNvPr id="1" name=""/>
        <p:cNvGrpSpPr/>
        <p:nvPr/>
      </p:nvGrpSpPr>
      <p:grpSpPr>
        <a:xfrm>
          <a:off x="0" y="0"/>
          <a:ext cx="0" cy="0"/>
          <a:chOff x="0" y="0"/>
          <a:chExt cx="0" cy="0"/>
        </a:xfrm>
      </p:grpSpPr>
      <p:sp>
        <p:nvSpPr>
          <p:cNvPr id="6" name="Content Placeholder 5"/>
          <p:cNvSpPr>
            <a:spLocks noGrp="1"/>
          </p:cNvSpPr>
          <p:nvPr>
            <p:ph sz="quarter" idx="10"/>
          </p:nvPr>
        </p:nvSpPr>
        <p:spPr>
          <a:xfrm>
            <a:off x="460375" y="1325564"/>
            <a:ext cx="5497513" cy="4660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
        <p:nvSpPr>
          <p:cNvPr id="3" name="Picture Placeholder 2"/>
          <p:cNvSpPr>
            <a:spLocks noGrp="1"/>
          </p:cNvSpPr>
          <p:nvPr>
            <p:ph type="pic" sz="quarter" idx="17" hasCustomPrompt="1"/>
          </p:nvPr>
        </p:nvSpPr>
        <p:spPr>
          <a:xfrm>
            <a:off x="6237288" y="1325563"/>
            <a:ext cx="5495925" cy="4132262"/>
          </a:xfrm>
        </p:spPr>
        <p:txBody>
          <a:bodyPr/>
          <a:lstStyle/>
          <a:p>
            <a:r>
              <a:rPr lang="en-US" dirty="0"/>
              <a:t>Drag picture to placeholder or click icon to add</a:t>
            </a:r>
          </a:p>
        </p:txBody>
      </p:sp>
      <p:sp>
        <p:nvSpPr>
          <p:cNvPr id="8" name="Text Placeholder 3"/>
          <p:cNvSpPr>
            <a:spLocks noGrp="1"/>
          </p:cNvSpPr>
          <p:nvPr>
            <p:ph type="body" sz="quarter" idx="16"/>
          </p:nvPr>
        </p:nvSpPr>
        <p:spPr bwMode="gray">
          <a:xfrm>
            <a:off x="6234113" y="5458120"/>
            <a:ext cx="5499100" cy="447784"/>
          </a:xfrm>
        </p:spPr>
        <p:txBody>
          <a:bodyPr tIns="64008" anchor="t" anchorCtr="0"/>
          <a:lstStyle>
            <a:lvl1pPr marL="0" indent="0">
              <a:spcBef>
                <a:spcPts val="600"/>
              </a:spcBef>
              <a:spcAft>
                <a:spcPts val="0"/>
              </a:spcAft>
              <a:buNone/>
              <a:defRPr sz="900"/>
            </a:lvl1pPr>
          </a:lstStyle>
          <a:p>
            <a:pPr lvl="0"/>
            <a:r>
              <a:rPr lang="en-US"/>
              <a:t>Click to edit Master text styles</a:t>
            </a:r>
          </a:p>
        </p:txBody>
      </p:sp>
    </p:spTree>
    <p:extLst>
      <p:ext uri="{BB962C8B-B14F-4D97-AF65-F5344CB8AC3E}">
        <p14:creationId xmlns:p14="http://schemas.microsoft.com/office/powerpoint/2010/main" val="1656603703"/>
      </p:ext>
    </p:extLst>
  </p:cSld>
  <p:clrMapOvr>
    <a:masterClrMapping/>
  </p:clrMapOvr>
  <p:transition/>
  <p:extLst mod="1">
    <p:ext uri="{DCECCB84-F9BA-43D5-87BE-67443E8EF086}">
      <p15:sldGuideLst xmlns:p15="http://schemas.microsoft.com/office/powerpoint/2012/main"/>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sub ttl photo righ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bwMode="gray">
          <a:xfrm>
            <a:off x="457200" y="1325563"/>
            <a:ext cx="5500688" cy="4660900"/>
          </a:xfrm>
        </p:spPr>
        <p:txBody>
          <a:bodyPr/>
          <a:lstStyle>
            <a:lvl1pPr marL="0" indent="0">
              <a:buNone/>
              <a:defRPr b="1"/>
            </a:lvl1pPr>
            <a:lvl2pPr marL="274320">
              <a:buClr>
                <a:srgbClr val="00529B"/>
              </a:buClr>
              <a:defRPr/>
            </a:lvl2pPr>
            <a:lvl3pPr marL="548640" indent="-274320">
              <a:buFont typeface="Wingdings" panose="05000000000000000000" pitchFamily="2" charset="2"/>
              <a:buChar char="§"/>
              <a:defRPr/>
            </a:lvl3pPr>
            <a:lvl4pPr marL="914400">
              <a:defRPr/>
            </a:lvl4pPr>
            <a:lvl5pPr marL="12801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6"/>
          </p:nvPr>
        </p:nvSpPr>
        <p:spPr bwMode="gray">
          <a:xfrm>
            <a:off x="6234113" y="5458120"/>
            <a:ext cx="5499100" cy="447784"/>
          </a:xfrm>
        </p:spPr>
        <p:txBody>
          <a:bodyPr tIns="64008" anchor="t" anchorCtr="0"/>
          <a:lstStyle>
            <a:lvl1pPr marL="0" indent="0">
              <a:spcBef>
                <a:spcPts val="600"/>
              </a:spcBef>
              <a:spcAft>
                <a:spcPts val="0"/>
              </a:spcAft>
              <a:buNone/>
              <a:defRPr sz="900"/>
            </a:lvl1pPr>
          </a:lstStyle>
          <a:p>
            <a:pPr lvl="0"/>
            <a:r>
              <a:rPr lang="en-US"/>
              <a:t>Click to edit Master text styles</a:t>
            </a:r>
          </a:p>
        </p:txBody>
      </p:sp>
      <p:sp>
        <p:nvSpPr>
          <p:cNvPr id="7" name="Title 6"/>
          <p:cNvSpPr>
            <a:spLocks noGrp="1"/>
          </p:cNvSpPr>
          <p:nvPr>
            <p:ph type="title"/>
          </p:nvPr>
        </p:nvSpPr>
        <p:spPr/>
        <p:txBody>
          <a:bodyPr/>
          <a:lstStyle/>
          <a:p>
            <a:r>
              <a:rPr lang="en-US"/>
              <a:t>Click to edit Master title style</a:t>
            </a:r>
          </a:p>
        </p:txBody>
      </p:sp>
      <p:sp>
        <p:nvSpPr>
          <p:cNvPr id="3" name="Picture Placeholder 2"/>
          <p:cNvSpPr>
            <a:spLocks noGrp="1"/>
          </p:cNvSpPr>
          <p:nvPr>
            <p:ph type="pic" sz="quarter" idx="17" hasCustomPrompt="1"/>
          </p:nvPr>
        </p:nvSpPr>
        <p:spPr>
          <a:xfrm>
            <a:off x="6237288" y="1328738"/>
            <a:ext cx="5495925" cy="4129087"/>
          </a:xfrm>
        </p:spPr>
        <p:txBody>
          <a:bodyPr/>
          <a:lstStyle/>
          <a:p>
            <a:r>
              <a:rPr lang="en-US" dirty="0"/>
              <a:t>Drag picture to placeholder or click icon to add</a:t>
            </a:r>
          </a:p>
        </p:txBody>
      </p:sp>
    </p:spTree>
    <p:extLst>
      <p:ext uri="{BB962C8B-B14F-4D97-AF65-F5344CB8AC3E}">
        <p14:creationId xmlns:p14="http://schemas.microsoft.com/office/powerpoint/2010/main" val="353743428"/>
      </p:ext>
    </p:extLst>
  </p:cSld>
  <p:clrMapOvr>
    <a:masterClrMapping/>
  </p:clrMapOvr>
  <p:transition/>
  <p:extLst mod="1">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chart left">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6234113" y="1325563"/>
            <a:ext cx="5499100" cy="4660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hart Placeholder 8"/>
          <p:cNvSpPr>
            <a:spLocks noGrp="1"/>
          </p:cNvSpPr>
          <p:nvPr>
            <p:ph type="chart" sz="quarter" idx="11"/>
          </p:nvPr>
        </p:nvSpPr>
        <p:spPr>
          <a:xfrm>
            <a:off x="460375" y="1325563"/>
            <a:ext cx="5497513" cy="4660900"/>
          </a:xfrm>
        </p:spPr>
        <p:txBody>
          <a:bodyPr/>
          <a:lstStyle/>
          <a:p>
            <a:r>
              <a:rPr lang="en-US"/>
              <a:t>Click icon to add chart</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5330311"/>
      </p:ext>
    </p:extLst>
  </p:cSld>
  <p:clrMapOvr>
    <a:masterClrMapping/>
  </p:clrMapOvr>
  <p:transition/>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F3090D4-F0CE-4837-BAA8-53AFD18E65B3}" type="datetimeFigureOut">
              <a:rPr lang="en-US" smtClean="0"/>
              <a:t>5/4/2018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696CB5-805D-4570-A59B-112D0F0049C2}" type="slidenum">
              <a:rPr lang="en-US" smtClean="0"/>
              <a:t>‹#›</a:t>
            </a:fld>
            <a:endParaRPr lang="en-US"/>
          </a:p>
        </p:txBody>
      </p:sp>
    </p:spTree>
    <p:extLst>
      <p:ext uri="{BB962C8B-B14F-4D97-AF65-F5344CB8AC3E}">
        <p14:creationId xmlns:p14="http://schemas.microsoft.com/office/powerpoint/2010/main" val="197739724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sub ttl chart left">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6234113" y="1325563"/>
            <a:ext cx="5499100" cy="4660900"/>
          </a:xfrm>
        </p:spPr>
        <p:txBody>
          <a:bodyPr/>
          <a:lstStyle>
            <a:lvl1pPr marL="0" indent="0">
              <a:buNone/>
              <a:defRPr b="1"/>
            </a:lvl1pPr>
            <a:lvl2pPr marL="274320">
              <a:buClr>
                <a:srgbClr val="00529B"/>
              </a:buClr>
              <a:defRPr/>
            </a:lvl2pPr>
            <a:lvl3pPr marL="548640" indent="-274320">
              <a:buFont typeface="Wingdings" panose="05000000000000000000" pitchFamily="2" charset="2"/>
              <a:buChar char="§"/>
              <a:defRPr/>
            </a:lvl3pPr>
            <a:lvl4pPr marL="914400">
              <a:defRPr/>
            </a:lvl4pPr>
            <a:lvl5pPr marL="12801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hart Placeholder 8"/>
          <p:cNvSpPr>
            <a:spLocks noGrp="1"/>
          </p:cNvSpPr>
          <p:nvPr>
            <p:ph type="chart" sz="quarter" idx="11"/>
          </p:nvPr>
        </p:nvSpPr>
        <p:spPr>
          <a:xfrm>
            <a:off x="460375" y="1325563"/>
            <a:ext cx="5497513" cy="4660900"/>
          </a:xfrm>
        </p:spPr>
        <p:txBody>
          <a:bodyPr/>
          <a:lstStyle/>
          <a:p>
            <a:r>
              <a:rPr lang="en-US"/>
              <a:t>Click icon to add chart</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9062748"/>
      </p:ext>
    </p:extLst>
  </p:cSld>
  <p:clrMapOvr>
    <a:masterClrMapping/>
  </p:clrMapOvr>
  <p:transition/>
  <p:extLst mod="1">
    <p:ext uri="{DCECCB84-F9BA-43D5-87BE-67443E8EF086}">
      <p15:sldGuideLst xmlns:p15="http://schemas.microsoft.com/office/powerpoint/2012/main"/>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Divider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1529" y="417871"/>
            <a:ext cx="11308737" cy="5462230"/>
          </a:xfrm>
          <a:prstGeom prst="rect">
            <a:avLst/>
          </a:prstGeom>
        </p:spPr>
      </p:pic>
      <p:sp>
        <p:nvSpPr>
          <p:cNvPr id="7" name="Rectangle 7"/>
          <p:cNvSpPr>
            <a:spLocks noChangeArrowheads="1"/>
          </p:cNvSpPr>
          <p:nvPr userDrawn="1"/>
        </p:nvSpPr>
        <p:spPr bwMode="gray">
          <a:xfrm>
            <a:off x="942494" y="933450"/>
            <a:ext cx="5575300" cy="3129503"/>
          </a:xfrm>
          <a:prstGeom prst="rect">
            <a:avLst/>
          </a:prstGeom>
          <a:solidFill>
            <a:schemeClr val="bg1"/>
          </a:solidFill>
          <a:ln w="3175">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pPr algn="ctr" eaLnBrk="0" fontAlgn="base" hangingPunct="0">
              <a:lnSpc>
                <a:spcPct val="90000"/>
              </a:lnSpc>
              <a:spcBef>
                <a:spcPct val="50000"/>
              </a:spcBef>
              <a:spcAft>
                <a:spcPct val="10000"/>
              </a:spcAft>
            </a:pPr>
            <a:endParaRPr lang="en-US" dirty="0">
              <a:solidFill>
                <a:srgbClr val="FFFFFF"/>
              </a:solidFill>
            </a:endParaRPr>
          </a:p>
        </p:txBody>
      </p:sp>
      <p:sp>
        <p:nvSpPr>
          <p:cNvPr id="8" name="Title 1"/>
          <p:cNvSpPr>
            <a:spLocks noGrp="1"/>
          </p:cNvSpPr>
          <p:nvPr>
            <p:ph type="title"/>
          </p:nvPr>
        </p:nvSpPr>
        <p:spPr>
          <a:xfrm>
            <a:off x="1272694" y="1283802"/>
            <a:ext cx="4914900" cy="2411897"/>
          </a:xfrm>
        </p:spPr>
        <p:txBody>
          <a:bodyPr tIns="0" anchor="t" anchorCtr="0"/>
          <a:lstStyle>
            <a:lvl1pPr>
              <a:lnSpc>
                <a:spcPct val="100000"/>
              </a:lnSpc>
              <a:defRPr sz="36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783229042"/>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_Divider slide">
    <p:spTree>
      <p:nvGrpSpPr>
        <p:cNvPr id="1" name=""/>
        <p:cNvGrpSpPr/>
        <p:nvPr/>
      </p:nvGrpSpPr>
      <p:grpSpPr>
        <a:xfrm>
          <a:off x="0" y="0"/>
          <a:ext cx="0" cy="0"/>
          <a:chOff x="0" y="0"/>
          <a:chExt cx="0" cy="0"/>
        </a:xfrm>
      </p:grpSpPr>
      <p:pic>
        <p:nvPicPr>
          <p:cNvPr id="2050" name="Picture 2" descr="data-scientist"/>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14907"/>
          <a:stretch/>
        </p:blipFill>
        <p:spPr bwMode="auto">
          <a:xfrm>
            <a:off x="466923" y="417871"/>
            <a:ext cx="11308737" cy="5461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7"/>
          <p:cNvSpPr>
            <a:spLocks noChangeArrowheads="1"/>
          </p:cNvSpPr>
          <p:nvPr userDrawn="1"/>
        </p:nvSpPr>
        <p:spPr bwMode="gray">
          <a:xfrm>
            <a:off x="942494" y="933450"/>
            <a:ext cx="5575300" cy="3129503"/>
          </a:xfrm>
          <a:prstGeom prst="rect">
            <a:avLst/>
          </a:prstGeom>
          <a:solidFill>
            <a:schemeClr val="bg1">
              <a:alpha val="70000"/>
            </a:schemeClr>
          </a:solidFill>
          <a:ln w="3175">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pPr algn="ctr" eaLnBrk="0" fontAlgn="base" hangingPunct="0">
              <a:lnSpc>
                <a:spcPct val="90000"/>
              </a:lnSpc>
              <a:spcBef>
                <a:spcPct val="50000"/>
              </a:spcBef>
              <a:spcAft>
                <a:spcPct val="10000"/>
              </a:spcAft>
            </a:pPr>
            <a:endParaRPr lang="en-US" dirty="0">
              <a:solidFill>
                <a:srgbClr val="FFFFFF"/>
              </a:solidFill>
            </a:endParaRPr>
          </a:p>
        </p:txBody>
      </p:sp>
      <p:sp>
        <p:nvSpPr>
          <p:cNvPr id="8" name="Title 1"/>
          <p:cNvSpPr>
            <a:spLocks noGrp="1"/>
          </p:cNvSpPr>
          <p:nvPr>
            <p:ph type="title" hasCustomPrompt="1"/>
          </p:nvPr>
        </p:nvSpPr>
        <p:spPr>
          <a:xfrm>
            <a:off x="1256819" y="1283802"/>
            <a:ext cx="4914900" cy="553998"/>
          </a:xfrm>
        </p:spPr>
        <p:txBody>
          <a:bodyPr tIns="0" anchor="t" anchorCtr="0"/>
          <a:lstStyle>
            <a:lvl1pPr>
              <a:lnSpc>
                <a:spcPct val="100000"/>
              </a:lnSpc>
              <a:defRPr sz="3600" baseline="0">
                <a:solidFill>
                  <a:schemeClr val="tx1"/>
                </a:solidFill>
              </a:defRPr>
            </a:lvl1pPr>
          </a:lstStyle>
          <a:p>
            <a:r>
              <a:rPr lang="en-US" dirty="0" smtClean="0"/>
              <a:t>Why Govern Data?</a:t>
            </a:r>
            <a:endParaRPr lang="en-US" dirty="0"/>
          </a:p>
        </p:txBody>
      </p:sp>
    </p:spTree>
    <p:extLst>
      <p:ext uri="{BB962C8B-B14F-4D97-AF65-F5344CB8AC3E}">
        <p14:creationId xmlns:p14="http://schemas.microsoft.com/office/powerpoint/2010/main" val="1232083105"/>
      </p:ext>
    </p:extLst>
  </p:cSld>
  <p:clrMapOvr>
    <a:masterClrMapping/>
  </p:clrMapOvr>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4_Divider slide">
    <p:spTree>
      <p:nvGrpSpPr>
        <p:cNvPr id="1" name=""/>
        <p:cNvGrpSpPr/>
        <p:nvPr/>
      </p:nvGrpSpPr>
      <p:grpSpPr>
        <a:xfrm>
          <a:off x="0" y="0"/>
          <a:ext cx="0" cy="0"/>
          <a:chOff x="0" y="0"/>
          <a:chExt cx="0" cy="0"/>
        </a:xfrm>
      </p:grpSpPr>
      <p:pic>
        <p:nvPicPr>
          <p:cNvPr id="3074" name="Picture 2" descr="Vision"/>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2176"/>
          <a:stretch/>
        </p:blipFill>
        <p:spPr bwMode="auto">
          <a:xfrm>
            <a:off x="466922" y="429342"/>
            <a:ext cx="11308737" cy="544952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7"/>
          <p:cNvSpPr>
            <a:spLocks noChangeArrowheads="1"/>
          </p:cNvSpPr>
          <p:nvPr userDrawn="1"/>
        </p:nvSpPr>
        <p:spPr bwMode="gray">
          <a:xfrm>
            <a:off x="942494" y="933450"/>
            <a:ext cx="5575300" cy="3129503"/>
          </a:xfrm>
          <a:prstGeom prst="rect">
            <a:avLst/>
          </a:prstGeom>
          <a:solidFill>
            <a:schemeClr val="bg1">
              <a:alpha val="70000"/>
            </a:schemeClr>
          </a:solidFill>
          <a:ln w="3175">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pPr algn="ctr" eaLnBrk="0" fontAlgn="base" hangingPunct="0">
              <a:lnSpc>
                <a:spcPct val="90000"/>
              </a:lnSpc>
              <a:spcBef>
                <a:spcPct val="50000"/>
              </a:spcBef>
              <a:spcAft>
                <a:spcPct val="10000"/>
              </a:spcAft>
            </a:pPr>
            <a:endParaRPr lang="en-US" dirty="0">
              <a:solidFill>
                <a:srgbClr val="FFFFFF"/>
              </a:solidFill>
            </a:endParaRPr>
          </a:p>
        </p:txBody>
      </p:sp>
      <p:sp>
        <p:nvSpPr>
          <p:cNvPr id="8" name="Title 1"/>
          <p:cNvSpPr>
            <a:spLocks noGrp="1"/>
          </p:cNvSpPr>
          <p:nvPr>
            <p:ph type="title" hasCustomPrompt="1"/>
          </p:nvPr>
        </p:nvSpPr>
        <p:spPr>
          <a:xfrm>
            <a:off x="1256819" y="1283802"/>
            <a:ext cx="4914900" cy="1107996"/>
          </a:xfrm>
        </p:spPr>
        <p:txBody>
          <a:bodyPr tIns="0" anchor="t" anchorCtr="0"/>
          <a:lstStyle>
            <a:lvl1pPr>
              <a:lnSpc>
                <a:spcPct val="100000"/>
              </a:lnSpc>
              <a:defRPr sz="3600" baseline="0">
                <a:solidFill>
                  <a:schemeClr val="tx1"/>
                </a:solidFill>
              </a:defRPr>
            </a:lvl1pPr>
          </a:lstStyle>
          <a:p>
            <a:r>
              <a:rPr lang="en-US" dirty="0" smtClean="0"/>
              <a:t>The Emergence of Data…</a:t>
            </a:r>
            <a:endParaRPr lang="en-US" dirty="0"/>
          </a:p>
        </p:txBody>
      </p:sp>
    </p:spTree>
    <p:extLst>
      <p:ext uri="{BB962C8B-B14F-4D97-AF65-F5344CB8AC3E}">
        <p14:creationId xmlns:p14="http://schemas.microsoft.com/office/powerpoint/2010/main" val="2109164020"/>
      </p:ext>
    </p:extLst>
  </p:cSld>
  <p:clrMapOvr>
    <a:masterClrMapping/>
  </p:clrMapOvr>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_Divider slide">
    <p:spTree>
      <p:nvGrpSpPr>
        <p:cNvPr id="1" name=""/>
        <p:cNvGrpSpPr/>
        <p:nvPr/>
      </p:nvGrpSpPr>
      <p:grpSpPr>
        <a:xfrm>
          <a:off x="0" y="0"/>
          <a:ext cx="0" cy="0"/>
          <a:chOff x="0" y="0"/>
          <a:chExt cx="0" cy="0"/>
        </a:xfrm>
      </p:grpSpPr>
      <p:sp>
        <p:nvSpPr>
          <p:cNvPr id="7" name="Rectangle 6"/>
          <p:cNvSpPr/>
          <p:nvPr userDrawn="1"/>
        </p:nvSpPr>
        <p:spPr bwMode="gray">
          <a:xfrm>
            <a:off x="451742" y="427038"/>
            <a:ext cx="11311128" cy="5453062"/>
          </a:xfrm>
          <a:prstGeom prst="rect">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54" eaLnBrk="0" fontAlgn="base" hangingPunct="0">
              <a:spcBef>
                <a:spcPct val="50000"/>
              </a:spcBef>
              <a:spcAft>
                <a:spcPct val="0"/>
              </a:spcAft>
            </a:pPr>
            <a:endParaRPr lang="en-US" dirty="0">
              <a:solidFill>
                <a:srgbClr val="FFFFFF"/>
              </a:solidFill>
            </a:endParaRPr>
          </a:p>
        </p:txBody>
      </p:sp>
      <p:sp>
        <p:nvSpPr>
          <p:cNvPr id="9" name="Rectangle 7"/>
          <p:cNvSpPr>
            <a:spLocks noChangeArrowheads="1"/>
          </p:cNvSpPr>
          <p:nvPr userDrawn="1"/>
        </p:nvSpPr>
        <p:spPr bwMode="gray">
          <a:xfrm>
            <a:off x="942494" y="933450"/>
            <a:ext cx="5575300" cy="3129503"/>
          </a:xfrm>
          <a:prstGeom prst="rect">
            <a:avLst/>
          </a:prstGeom>
          <a:solidFill>
            <a:schemeClr val="bg1"/>
          </a:solidFill>
          <a:ln w="3175">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pPr algn="ctr" eaLnBrk="0" fontAlgn="base" hangingPunct="0">
              <a:lnSpc>
                <a:spcPct val="90000"/>
              </a:lnSpc>
              <a:spcBef>
                <a:spcPct val="50000"/>
              </a:spcBef>
              <a:spcAft>
                <a:spcPct val="10000"/>
              </a:spcAft>
            </a:pPr>
            <a:endParaRPr lang="en-US" dirty="0">
              <a:solidFill>
                <a:srgbClr val="FFFFFF"/>
              </a:solidFill>
            </a:endParaRPr>
          </a:p>
        </p:txBody>
      </p:sp>
      <p:sp>
        <p:nvSpPr>
          <p:cNvPr id="10" name="Title 1"/>
          <p:cNvSpPr>
            <a:spLocks noGrp="1"/>
          </p:cNvSpPr>
          <p:nvPr>
            <p:ph type="title"/>
          </p:nvPr>
        </p:nvSpPr>
        <p:spPr>
          <a:xfrm>
            <a:off x="1272694" y="1283802"/>
            <a:ext cx="4914900" cy="2411897"/>
          </a:xfrm>
        </p:spPr>
        <p:txBody>
          <a:bodyPr tIns="0" anchor="t" anchorCtr="0"/>
          <a:lstStyle>
            <a:lvl1pPr>
              <a:lnSpc>
                <a:spcPct val="100000"/>
              </a:lnSpc>
              <a:defRPr sz="36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571617743"/>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6650629"/>
      </p:ext>
    </p:extLst>
  </p:cSld>
  <p:clrMapOvr>
    <a:masterClrMapping/>
  </p:clrMapOvr>
  <p:transition/>
  <p:extLst mod="1">
    <p:ext uri="{DCECCB84-F9BA-43D5-87BE-67443E8EF086}">
      <p15:sldGuideLst xmlns:p15="http://schemas.microsoft.com/office/powerpoint/2012/main"/>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bwMode="gray">
          <a:xfrm>
            <a:off x="304800" y="1325563"/>
            <a:ext cx="5670550" cy="45545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2"/>
          </p:nvPr>
        </p:nvSpPr>
        <p:spPr bwMode="gray">
          <a:xfrm>
            <a:off x="6218238" y="1325563"/>
            <a:ext cx="5662612" cy="45545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bwMode="auto"/>
        <p:txBody>
          <a:bodyPr/>
          <a:lstStyle/>
          <a:p>
            <a:r>
              <a:rPr lang="en-US" smtClean="0"/>
              <a:t>Click to edit Master title style</a:t>
            </a:r>
            <a:endParaRPr lang="en-US" dirty="0"/>
          </a:p>
        </p:txBody>
      </p:sp>
    </p:spTree>
    <p:extLst>
      <p:ext uri="{BB962C8B-B14F-4D97-AF65-F5344CB8AC3E}">
        <p14:creationId xmlns:p14="http://schemas.microsoft.com/office/powerpoint/2010/main" val="57749405"/>
      </p:ext>
    </p:extLst>
  </p:cSld>
  <p:clrMapOvr>
    <a:masterClrMapping/>
  </p:clrMapOv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3307" t="17846" r="3338" b="4960"/>
          <a:stretch/>
        </p:blipFill>
        <p:spPr>
          <a:xfrm>
            <a:off x="0" y="-1"/>
            <a:ext cx="12179300" cy="6832601"/>
          </a:xfrm>
          <a:prstGeom prst="rect">
            <a:avLst/>
          </a:prstGeom>
        </p:spPr>
      </p:pic>
      <p:sp>
        <p:nvSpPr>
          <p:cNvPr id="12" name="White Frame"/>
          <p:cNvSpPr/>
          <p:nvPr userDrawn="1"/>
        </p:nvSpPr>
        <p:spPr bwMode="gray">
          <a:xfrm>
            <a:off x="0" y="0"/>
            <a:ext cx="12192000" cy="6858000"/>
          </a:xfrm>
          <a:custGeom>
            <a:avLst/>
            <a:gdLst>
              <a:gd name="connsiteX0" fmla="*/ 0 w 12192000"/>
              <a:gd name="connsiteY0" fmla="*/ 0 h 6858000"/>
              <a:gd name="connsiteX1" fmla="*/ 310896 w 12192000"/>
              <a:gd name="connsiteY1" fmla="*/ 0 h 6858000"/>
              <a:gd name="connsiteX2" fmla="*/ 310896 w 12192000"/>
              <a:gd name="connsiteY2" fmla="*/ 0 h 6858000"/>
              <a:gd name="connsiteX3" fmla="*/ 11881104 w 12192000"/>
              <a:gd name="connsiteY3" fmla="*/ 0 h 6858000"/>
              <a:gd name="connsiteX4" fmla="*/ 12192000 w 12192000"/>
              <a:gd name="connsiteY4" fmla="*/ 0 h 6858000"/>
              <a:gd name="connsiteX5" fmla="*/ 12192000 w 12192000"/>
              <a:gd name="connsiteY5" fmla="*/ 310896 h 6858000"/>
              <a:gd name="connsiteX6" fmla="*/ 12192000 w 12192000"/>
              <a:gd name="connsiteY6" fmla="*/ 6858000 h 6858000"/>
              <a:gd name="connsiteX7" fmla="*/ 11881104 w 12192000"/>
              <a:gd name="connsiteY7" fmla="*/ 6858000 h 6858000"/>
              <a:gd name="connsiteX8" fmla="*/ 11881104 w 12192000"/>
              <a:gd name="connsiteY8" fmla="*/ 310896 h 6858000"/>
              <a:gd name="connsiteX9" fmla="*/ 310896 w 12192000"/>
              <a:gd name="connsiteY9" fmla="*/ 310896 h 6858000"/>
              <a:gd name="connsiteX10" fmla="*/ 310896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0" y="0"/>
                </a:moveTo>
                <a:lnTo>
                  <a:pt x="310896" y="0"/>
                </a:lnTo>
                <a:lnTo>
                  <a:pt x="310896" y="0"/>
                </a:lnTo>
                <a:lnTo>
                  <a:pt x="11881104" y="0"/>
                </a:lnTo>
                <a:lnTo>
                  <a:pt x="12192000" y="0"/>
                </a:lnTo>
                <a:lnTo>
                  <a:pt x="12192000" y="310896"/>
                </a:lnTo>
                <a:lnTo>
                  <a:pt x="12192000" y="6858000"/>
                </a:lnTo>
                <a:lnTo>
                  <a:pt x="11881104" y="6858000"/>
                </a:lnTo>
                <a:lnTo>
                  <a:pt x="11881104" y="310896"/>
                </a:lnTo>
                <a:lnTo>
                  <a:pt x="310896" y="310896"/>
                </a:lnTo>
                <a:lnTo>
                  <a:pt x="310896" y="6858000"/>
                </a:lnTo>
                <a:lnTo>
                  <a:pt x="0" y="6858000"/>
                </a:lnTo>
                <a:close/>
              </a:path>
            </a:pathLst>
          </a:cu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50000"/>
              </a:spcBef>
              <a:spcAft>
                <a:spcPct val="0"/>
              </a:spcAft>
            </a:pPr>
            <a:endParaRPr lang="en-US" dirty="0" smtClean="0">
              <a:solidFill>
                <a:srgbClr val="FFFFFF"/>
              </a:solidFill>
            </a:endParaRPr>
          </a:p>
        </p:txBody>
      </p:sp>
      <p:sp>
        <p:nvSpPr>
          <p:cNvPr id="16" name="Rectangle 7"/>
          <p:cNvSpPr>
            <a:spLocks noChangeArrowheads="1"/>
          </p:cNvSpPr>
          <p:nvPr userDrawn="1"/>
        </p:nvSpPr>
        <p:spPr bwMode="gray">
          <a:xfrm>
            <a:off x="4968430" y="2212228"/>
            <a:ext cx="6599682" cy="3351958"/>
          </a:xfrm>
          <a:prstGeom prst="rect">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b" anchorCtr="0"/>
          <a:lstStyle/>
          <a:p>
            <a:pPr algn="ctr" eaLnBrk="0" fontAlgn="base" hangingPunct="0">
              <a:lnSpc>
                <a:spcPct val="90000"/>
              </a:lnSpc>
              <a:spcBef>
                <a:spcPct val="50000"/>
              </a:spcBef>
              <a:spcAft>
                <a:spcPct val="10000"/>
              </a:spcAft>
            </a:pPr>
            <a:endParaRPr lang="en-US" dirty="0">
              <a:solidFill>
                <a:srgbClr val="FFFFFF"/>
              </a:solidFill>
            </a:endParaRP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9084251" y="4641449"/>
            <a:ext cx="2019401" cy="464463"/>
          </a:xfrm>
          <a:prstGeom prst="rect">
            <a:avLst/>
          </a:prstGeom>
        </p:spPr>
      </p:pic>
      <p:sp>
        <p:nvSpPr>
          <p:cNvPr id="14" name="Rectangle 13"/>
          <p:cNvSpPr/>
          <p:nvPr userDrawn="1"/>
        </p:nvSpPr>
        <p:spPr bwMode="gray">
          <a:xfrm>
            <a:off x="0" y="5880100"/>
            <a:ext cx="12192000" cy="977900"/>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endParaRPr lang="en-US" dirty="0" smtClean="0">
              <a:solidFill>
                <a:srgbClr val="FFFFFF"/>
              </a:solidFill>
            </a:endParaRPr>
          </a:p>
        </p:txBody>
      </p:sp>
      <p:sp>
        <p:nvSpPr>
          <p:cNvPr id="19" name="Rectangle 122"/>
          <p:cNvSpPr>
            <a:spLocks noGrp="1" noChangeArrowheads="1"/>
          </p:cNvSpPr>
          <p:nvPr>
            <p:ph type="ctrTitle"/>
          </p:nvPr>
        </p:nvSpPr>
        <p:spPr bwMode="auto">
          <a:xfrm>
            <a:off x="5286036" y="2477865"/>
            <a:ext cx="6048375" cy="415498"/>
          </a:xfrm>
          <a:ln>
            <a:noFill/>
          </a:ln>
        </p:spPr>
        <p:txBody>
          <a:bodyPr wrap="square" tIns="0" bIns="0" anchor="t" anchorCtr="0">
            <a:spAutoFit/>
          </a:bodyPr>
          <a:lstStyle>
            <a:lvl1pPr>
              <a:lnSpc>
                <a:spcPct val="90000"/>
              </a:lnSpc>
              <a:spcBef>
                <a:spcPts val="600"/>
              </a:spcBef>
              <a:spcAft>
                <a:spcPts val="0"/>
              </a:spcAft>
              <a:defRPr sz="3000" baseline="0">
                <a:solidFill>
                  <a:schemeClr val="tx1"/>
                </a:solidFill>
                <a:latin typeface="Arial"/>
                <a:cs typeface="Arial"/>
              </a:defRPr>
            </a:lvl1pPr>
          </a:lstStyle>
          <a:p>
            <a:r>
              <a:rPr lang="en-US" smtClean="0"/>
              <a:t>Click to edit Master title style</a:t>
            </a:r>
            <a:endParaRPr lang="en-US" dirty="0"/>
          </a:p>
        </p:txBody>
      </p:sp>
      <p:sp>
        <p:nvSpPr>
          <p:cNvPr id="20" name="Rectangle 223"/>
          <p:cNvSpPr>
            <a:spLocks noGrp="1" noChangeArrowheads="1"/>
          </p:cNvSpPr>
          <p:nvPr>
            <p:ph type="subTitle" idx="1"/>
          </p:nvPr>
        </p:nvSpPr>
        <p:spPr bwMode="auto">
          <a:xfrm>
            <a:off x="5286037" y="4300288"/>
            <a:ext cx="3320996" cy="249299"/>
          </a:xfrm>
          <a:prstGeom prst="rect">
            <a:avLst/>
          </a:prstGeom>
          <a:ln/>
        </p:spPr>
        <p:txBody>
          <a:bodyPr wrap="square" bIns="0" anchor="t" anchorCtr="0">
            <a:spAutoFit/>
          </a:bodyPr>
          <a:lstStyle>
            <a:lvl1pPr marL="0" indent="0" algn="l">
              <a:lnSpc>
                <a:spcPct val="90000"/>
              </a:lnSpc>
              <a:spcBef>
                <a:spcPts val="0"/>
              </a:spcBef>
              <a:spcAft>
                <a:spcPts val="1200"/>
              </a:spcAft>
              <a:buFont typeface="Times" pitchFamily="18" charset="0"/>
              <a:buNone/>
              <a:defRPr sz="1800">
                <a:solidFill>
                  <a:srgbClr val="000000"/>
                </a:solidFill>
              </a:defRPr>
            </a:lvl1pPr>
          </a:lstStyle>
          <a:p>
            <a:r>
              <a:rPr lang="en-US" smtClean="0"/>
              <a:t>Click to edit Master subtitle style</a:t>
            </a:r>
            <a:endParaRPr lang="en-US" dirty="0"/>
          </a:p>
        </p:txBody>
      </p:sp>
      <p:sp>
        <p:nvSpPr>
          <p:cNvPr id="13" name="TextBox 12"/>
          <p:cNvSpPr txBox="1"/>
          <p:nvPr userDrawn="1"/>
        </p:nvSpPr>
        <p:spPr bwMode="gray">
          <a:xfrm>
            <a:off x="304800" y="6154288"/>
            <a:ext cx="10932108" cy="387798"/>
          </a:xfrm>
          <a:prstGeom prst="rect">
            <a:avLst/>
          </a:prstGeom>
          <a:solidFill>
            <a:schemeClr val="bg1"/>
          </a:solidFill>
        </p:spPr>
        <p:txBody>
          <a:bodyPr wrap="square" lIns="0" tIns="0" rIns="0" bIns="0" anchor="b" anchorCtr="0">
            <a:spAutoFit/>
          </a:bodyPr>
          <a:lstStyle/>
          <a:p>
            <a:pPr eaLnBrk="0" fontAlgn="base" hangingPunct="0">
              <a:lnSpc>
                <a:spcPct val="90000"/>
              </a:lnSpc>
              <a:defRPr/>
            </a:pPr>
            <a:r>
              <a:rPr lang="en-US" sz="700" dirty="0" smtClean="0">
                <a:solidFill>
                  <a:srgbClr val="969696"/>
                </a:solidFill>
              </a:rPr>
              <a:t>CONFIDENTIAL AND PROPRIETARY</a:t>
            </a:r>
          </a:p>
          <a:p>
            <a:pPr eaLnBrk="0" fontAlgn="base" hangingPunct="0">
              <a:lnSpc>
                <a:spcPct val="90000"/>
              </a:lnSpc>
              <a:defRPr/>
            </a:pPr>
            <a:r>
              <a:rPr lang="en-US" sz="700" dirty="0" smtClean="0">
                <a:solidFill>
                  <a:srgbClr val="969696"/>
                </a:solidFill>
              </a:rPr>
              <a:t>This </a:t>
            </a:r>
            <a:r>
              <a:rPr lang="en-US" sz="700" dirty="0">
                <a:solidFill>
                  <a:srgbClr val="969696"/>
                </a:solidFill>
              </a:rPr>
              <a:t>presentation, including any supporting materials, is owned by Gartner, Inc. and/or its affiliates and is for the sole use of the intended Gartner audience or other intended recipients. This presentation may </a:t>
            </a:r>
            <a:r>
              <a:rPr lang="en-US" sz="700" dirty="0" smtClean="0">
                <a:solidFill>
                  <a:srgbClr val="969696"/>
                </a:solidFill>
              </a:rPr>
              <a:t>contain </a:t>
            </a:r>
            <a:br>
              <a:rPr lang="en-US" sz="700" dirty="0" smtClean="0">
                <a:solidFill>
                  <a:srgbClr val="969696"/>
                </a:solidFill>
              </a:rPr>
            </a:br>
            <a:r>
              <a:rPr lang="en-US" sz="700" dirty="0" smtClean="0">
                <a:solidFill>
                  <a:srgbClr val="969696"/>
                </a:solidFill>
              </a:rPr>
              <a:t>information </a:t>
            </a:r>
            <a:r>
              <a:rPr lang="en-US" sz="700" dirty="0">
                <a:solidFill>
                  <a:srgbClr val="969696"/>
                </a:solidFill>
              </a:rPr>
              <a:t>that is confidential, proprietary or otherwise legally protected, and it may not be further copied, distributed or publicly displayed without the express written permission of Gartner, Inc. or its affiliates. </a:t>
            </a:r>
            <a:r>
              <a:rPr lang="en-US" sz="700" dirty="0" smtClean="0">
                <a:solidFill>
                  <a:srgbClr val="969696"/>
                </a:solidFill>
              </a:rPr>
              <a:t/>
            </a:r>
            <a:br>
              <a:rPr lang="en-US" sz="700" dirty="0" smtClean="0">
                <a:solidFill>
                  <a:srgbClr val="969696"/>
                </a:solidFill>
              </a:rPr>
            </a:br>
            <a:r>
              <a:rPr lang="en-US" sz="700" dirty="0" smtClean="0">
                <a:solidFill>
                  <a:srgbClr val="969696"/>
                </a:solidFill>
              </a:rPr>
              <a:t>© 2017 </a:t>
            </a:r>
            <a:r>
              <a:rPr lang="en-US" sz="700" dirty="0">
                <a:solidFill>
                  <a:srgbClr val="969696"/>
                </a:solidFill>
              </a:rPr>
              <a:t>Gartner, Inc. and/or its affiliates. </a:t>
            </a:r>
            <a:r>
              <a:rPr lang="en-US" sz="700" dirty="0" smtClean="0">
                <a:solidFill>
                  <a:srgbClr val="969696"/>
                </a:solidFill>
              </a:rPr>
              <a:t>All </a:t>
            </a:r>
            <a:r>
              <a:rPr lang="en-US" sz="700" dirty="0">
                <a:solidFill>
                  <a:srgbClr val="969696"/>
                </a:solidFill>
              </a:rPr>
              <a:t>rights reserved.</a:t>
            </a:r>
          </a:p>
        </p:txBody>
      </p:sp>
    </p:spTree>
    <p:extLst>
      <p:ext uri="{BB962C8B-B14F-4D97-AF65-F5344CB8AC3E}">
        <p14:creationId xmlns:p14="http://schemas.microsoft.com/office/powerpoint/2010/main" val="3008833677"/>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gray">
          <a:xfrm>
            <a:off x="0" y="0"/>
            <a:ext cx="12192000" cy="6858000"/>
          </a:xfrm>
          <a:prstGeom prst="rect">
            <a:avLst/>
          </a:prstGeom>
        </p:spPr>
      </p:pic>
      <p:sp>
        <p:nvSpPr>
          <p:cNvPr id="12" name="White Frame"/>
          <p:cNvSpPr/>
          <p:nvPr userDrawn="1"/>
        </p:nvSpPr>
        <p:spPr bwMode="gray">
          <a:xfrm>
            <a:off x="0" y="0"/>
            <a:ext cx="12192000" cy="6858000"/>
          </a:xfrm>
          <a:custGeom>
            <a:avLst/>
            <a:gdLst>
              <a:gd name="connsiteX0" fmla="*/ 0 w 12192000"/>
              <a:gd name="connsiteY0" fmla="*/ 0 h 6858000"/>
              <a:gd name="connsiteX1" fmla="*/ 310896 w 12192000"/>
              <a:gd name="connsiteY1" fmla="*/ 0 h 6858000"/>
              <a:gd name="connsiteX2" fmla="*/ 310896 w 12192000"/>
              <a:gd name="connsiteY2" fmla="*/ 0 h 6858000"/>
              <a:gd name="connsiteX3" fmla="*/ 11881104 w 12192000"/>
              <a:gd name="connsiteY3" fmla="*/ 0 h 6858000"/>
              <a:gd name="connsiteX4" fmla="*/ 12192000 w 12192000"/>
              <a:gd name="connsiteY4" fmla="*/ 0 h 6858000"/>
              <a:gd name="connsiteX5" fmla="*/ 12192000 w 12192000"/>
              <a:gd name="connsiteY5" fmla="*/ 310896 h 6858000"/>
              <a:gd name="connsiteX6" fmla="*/ 12192000 w 12192000"/>
              <a:gd name="connsiteY6" fmla="*/ 6858000 h 6858000"/>
              <a:gd name="connsiteX7" fmla="*/ 11881104 w 12192000"/>
              <a:gd name="connsiteY7" fmla="*/ 6858000 h 6858000"/>
              <a:gd name="connsiteX8" fmla="*/ 11881104 w 12192000"/>
              <a:gd name="connsiteY8" fmla="*/ 310896 h 6858000"/>
              <a:gd name="connsiteX9" fmla="*/ 310896 w 12192000"/>
              <a:gd name="connsiteY9" fmla="*/ 310896 h 6858000"/>
              <a:gd name="connsiteX10" fmla="*/ 310896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0" y="0"/>
                </a:moveTo>
                <a:lnTo>
                  <a:pt x="310896" y="0"/>
                </a:lnTo>
                <a:lnTo>
                  <a:pt x="310896" y="0"/>
                </a:lnTo>
                <a:lnTo>
                  <a:pt x="11881104" y="0"/>
                </a:lnTo>
                <a:lnTo>
                  <a:pt x="12192000" y="0"/>
                </a:lnTo>
                <a:lnTo>
                  <a:pt x="12192000" y="310896"/>
                </a:lnTo>
                <a:lnTo>
                  <a:pt x="12192000" y="6858000"/>
                </a:lnTo>
                <a:lnTo>
                  <a:pt x="11881104" y="6858000"/>
                </a:lnTo>
                <a:lnTo>
                  <a:pt x="11881104" y="310896"/>
                </a:lnTo>
                <a:lnTo>
                  <a:pt x="310896" y="310896"/>
                </a:lnTo>
                <a:lnTo>
                  <a:pt x="310896" y="6858000"/>
                </a:lnTo>
                <a:lnTo>
                  <a:pt x="0" y="6858000"/>
                </a:lnTo>
                <a:close/>
              </a:path>
            </a:pathLst>
          </a:cu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50000"/>
              </a:spcBef>
              <a:spcAft>
                <a:spcPct val="0"/>
              </a:spcAft>
            </a:pPr>
            <a:endParaRPr lang="en-US" dirty="0" smtClean="0">
              <a:solidFill>
                <a:srgbClr val="FFFFFF"/>
              </a:solidFill>
            </a:endParaRPr>
          </a:p>
        </p:txBody>
      </p:sp>
      <p:sp>
        <p:nvSpPr>
          <p:cNvPr id="16" name="Rectangle 7"/>
          <p:cNvSpPr>
            <a:spLocks noChangeArrowheads="1"/>
          </p:cNvSpPr>
          <p:nvPr userDrawn="1"/>
        </p:nvSpPr>
        <p:spPr bwMode="gray">
          <a:xfrm>
            <a:off x="4968430" y="2212228"/>
            <a:ext cx="6599682" cy="3351958"/>
          </a:xfrm>
          <a:prstGeom prst="rect">
            <a:avLst/>
          </a:prstGeom>
          <a:solidFill>
            <a:schemeClr val="bg1"/>
          </a:solidFill>
          <a:ln>
            <a:noFill/>
          </a:ln>
          <a:extLst>
            <a:ext uri="{91240B29-F687-4f45-9708-019B960494DF}">
              <a14:hiddenLine xmlns:a14="http://schemas.microsoft.com/office/drawing/2010/main" xmlns="" w="12700">
                <a:solidFill>
                  <a:srgbClr val="000000"/>
                </a:solidFill>
                <a:round/>
                <a:headEnd/>
                <a:tailEnd/>
              </a14:hiddenLine>
            </a:ext>
          </a:extLst>
        </p:spPr>
        <p:txBody>
          <a:bodyPr wrap="none" anchor="b" anchorCtr="0"/>
          <a:lstStyle/>
          <a:p>
            <a:pPr algn="ctr" eaLnBrk="0" fontAlgn="base" hangingPunct="0">
              <a:lnSpc>
                <a:spcPct val="90000"/>
              </a:lnSpc>
              <a:spcBef>
                <a:spcPct val="50000"/>
              </a:spcBef>
              <a:spcAft>
                <a:spcPct val="10000"/>
              </a:spcAft>
            </a:pPr>
            <a:endParaRPr lang="en-US" dirty="0">
              <a:solidFill>
                <a:srgbClr val="FFFFFF"/>
              </a:solidFill>
            </a:endParaRP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9084251" y="4641449"/>
            <a:ext cx="2019401" cy="464463"/>
          </a:xfrm>
          <a:prstGeom prst="rect">
            <a:avLst/>
          </a:prstGeom>
        </p:spPr>
      </p:pic>
      <p:sp>
        <p:nvSpPr>
          <p:cNvPr id="14" name="Rectangle 13"/>
          <p:cNvSpPr/>
          <p:nvPr userDrawn="1"/>
        </p:nvSpPr>
        <p:spPr bwMode="gray">
          <a:xfrm>
            <a:off x="0" y="5880100"/>
            <a:ext cx="12192000" cy="977900"/>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endParaRPr lang="en-US" dirty="0" smtClean="0">
              <a:solidFill>
                <a:srgbClr val="FFFFFF"/>
              </a:solidFill>
            </a:endParaRPr>
          </a:p>
        </p:txBody>
      </p:sp>
      <p:sp>
        <p:nvSpPr>
          <p:cNvPr id="19" name="Rectangle 122"/>
          <p:cNvSpPr>
            <a:spLocks noGrp="1" noChangeArrowheads="1"/>
          </p:cNvSpPr>
          <p:nvPr>
            <p:ph type="ctrTitle"/>
          </p:nvPr>
        </p:nvSpPr>
        <p:spPr bwMode="auto">
          <a:xfrm>
            <a:off x="5286036" y="2477865"/>
            <a:ext cx="6048375" cy="415498"/>
          </a:xfrm>
          <a:ln>
            <a:noFill/>
          </a:ln>
        </p:spPr>
        <p:txBody>
          <a:bodyPr wrap="square" tIns="0" bIns="0" anchor="t" anchorCtr="0">
            <a:spAutoFit/>
          </a:bodyPr>
          <a:lstStyle>
            <a:lvl1pPr>
              <a:lnSpc>
                <a:spcPct val="90000"/>
              </a:lnSpc>
              <a:spcBef>
                <a:spcPts val="600"/>
              </a:spcBef>
              <a:spcAft>
                <a:spcPts val="0"/>
              </a:spcAft>
              <a:defRPr sz="3000" baseline="0">
                <a:solidFill>
                  <a:schemeClr val="tx1"/>
                </a:solidFill>
                <a:latin typeface="Arial"/>
                <a:cs typeface="Arial"/>
              </a:defRPr>
            </a:lvl1pPr>
          </a:lstStyle>
          <a:p>
            <a:r>
              <a:rPr lang="en-US" smtClean="0"/>
              <a:t>Click to edit Master title style</a:t>
            </a:r>
            <a:endParaRPr lang="en-US" dirty="0"/>
          </a:p>
        </p:txBody>
      </p:sp>
      <p:sp>
        <p:nvSpPr>
          <p:cNvPr id="20" name="Rectangle 223"/>
          <p:cNvSpPr>
            <a:spLocks noGrp="1" noChangeArrowheads="1"/>
          </p:cNvSpPr>
          <p:nvPr>
            <p:ph type="subTitle" idx="1"/>
          </p:nvPr>
        </p:nvSpPr>
        <p:spPr bwMode="auto">
          <a:xfrm>
            <a:off x="5286037" y="4300288"/>
            <a:ext cx="3320996" cy="249299"/>
          </a:xfrm>
          <a:prstGeom prst="rect">
            <a:avLst/>
          </a:prstGeom>
          <a:ln/>
        </p:spPr>
        <p:txBody>
          <a:bodyPr wrap="square" bIns="0" anchor="t" anchorCtr="0">
            <a:spAutoFit/>
          </a:bodyPr>
          <a:lstStyle>
            <a:lvl1pPr marL="0" indent="0" algn="l">
              <a:lnSpc>
                <a:spcPct val="90000"/>
              </a:lnSpc>
              <a:spcBef>
                <a:spcPts val="0"/>
              </a:spcBef>
              <a:spcAft>
                <a:spcPts val="1200"/>
              </a:spcAft>
              <a:buFont typeface="Times" pitchFamily="18" charset="0"/>
              <a:buNone/>
              <a:defRPr sz="1800">
                <a:solidFill>
                  <a:srgbClr val="000000"/>
                </a:solidFill>
              </a:defRPr>
            </a:lvl1pPr>
          </a:lstStyle>
          <a:p>
            <a:r>
              <a:rPr lang="en-US" smtClean="0"/>
              <a:t>Click to edit Master subtitle style</a:t>
            </a:r>
            <a:endParaRPr lang="en-US" dirty="0"/>
          </a:p>
        </p:txBody>
      </p:sp>
      <p:sp>
        <p:nvSpPr>
          <p:cNvPr id="13" name="TextBox 12"/>
          <p:cNvSpPr txBox="1"/>
          <p:nvPr userDrawn="1"/>
        </p:nvSpPr>
        <p:spPr bwMode="gray">
          <a:xfrm>
            <a:off x="304800" y="6154288"/>
            <a:ext cx="10932108" cy="387798"/>
          </a:xfrm>
          <a:prstGeom prst="rect">
            <a:avLst/>
          </a:prstGeom>
          <a:solidFill>
            <a:schemeClr val="bg1"/>
          </a:solidFill>
        </p:spPr>
        <p:txBody>
          <a:bodyPr wrap="square" lIns="0" tIns="0" rIns="0" bIns="0" anchor="b" anchorCtr="0">
            <a:spAutoFit/>
          </a:bodyPr>
          <a:lstStyle/>
          <a:p>
            <a:pPr eaLnBrk="0" fontAlgn="base" hangingPunct="0">
              <a:lnSpc>
                <a:spcPct val="90000"/>
              </a:lnSpc>
              <a:defRPr/>
            </a:pPr>
            <a:r>
              <a:rPr lang="en-US" sz="700" dirty="0" smtClean="0">
                <a:solidFill>
                  <a:srgbClr val="969696"/>
                </a:solidFill>
              </a:rPr>
              <a:t>CONFIDENTIAL AND PROPRIETARY</a:t>
            </a:r>
          </a:p>
          <a:p>
            <a:pPr eaLnBrk="0" fontAlgn="base" hangingPunct="0">
              <a:lnSpc>
                <a:spcPct val="90000"/>
              </a:lnSpc>
              <a:defRPr/>
            </a:pPr>
            <a:r>
              <a:rPr lang="en-US" sz="700" dirty="0" smtClean="0">
                <a:solidFill>
                  <a:srgbClr val="969696"/>
                </a:solidFill>
              </a:rPr>
              <a:t>This </a:t>
            </a:r>
            <a:r>
              <a:rPr lang="en-US" sz="700" dirty="0">
                <a:solidFill>
                  <a:srgbClr val="969696"/>
                </a:solidFill>
              </a:rPr>
              <a:t>presentation, including any supporting materials, is owned by Gartner, Inc. and/or its affiliates and is for the sole use of the intended Gartner audience or other intended recipients. This presentation may </a:t>
            </a:r>
            <a:r>
              <a:rPr lang="en-US" sz="700" dirty="0" smtClean="0">
                <a:solidFill>
                  <a:srgbClr val="969696"/>
                </a:solidFill>
              </a:rPr>
              <a:t>contain </a:t>
            </a:r>
            <a:br>
              <a:rPr lang="en-US" sz="700" dirty="0" smtClean="0">
                <a:solidFill>
                  <a:srgbClr val="969696"/>
                </a:solidFill>
              </a:rPr>
            </a:br>
            <a:r>
              <a:rPr lang="en-US" sz="700" dirty="0" smtClean="0">
                <a:solidFill>
                  <a:srgbClr val="969696"/>
                </a:solidFill>
              </a:rPr>
              <a:t>information </a:t>
            </a:r>
            <a:r>
              <a:rPr lang="en-US" sz="700" dirty="0">
                <a:solidFill>
                  <a:srgbClr val="969696"/>
                </a:solidFill>
              </a:rPr>
              <a:t>that is confidential, proprietary or otherwise legally protected, and it may not be further copied, distributed or publicly displayed without the express written permission of Gartner, Inc. or its affiliates. </a:t>
            </a:r>
            <a:r>
              <a:rPr lang="en-US" sz="700" dirty="0" smtClean="0">
                <a:solidFill>
                  <a:srgbClr val="969696"/>
                </a:solidFill>
              </a:rPr>
              <a:t/>
            </a:r>
            <a:br>
              <a:rPr lang="en-US" sz="700" dirty="0" smtClean="0">
                <a:solidFill>
                  <a:srgbClr val="969696"/>
                </a:solidFill>
              </a:rPr>
            </a:br>
            <a:r>
              <a:rPr lang="en-US" sz="700" dirty="0" smtClean="0">
                <a:solidFill>
                  <a:srgbClr val="969696"/>
                </a:solidFill>
              </a:rPr>
              <a:t>© 2017 </a:t>
            </a:r>
            <a:r>
              <a:rPr lang="en-US" sz="700" dirty="0">
                <a:solidFill>
                  <a:srgbClr val="969696"/>
                </a:solidFill>
              </a:rPr>
              <a:t>Gartner, Inc. and/or its affiliates. </a:t>
            </a:r>
            <a:r>
              <a:rPr lang="en-US" sz="700" dirty="0" smtClean="0">
                <a:solidFill>
                  <a:srgbClr val="969696"/>
                </a:solidFill>
              </a:rPr>
              <a:t>All </a:t>
            </a:r>
            <a:r>
              <a:rPr lang="en-US" sz="700" dirty="0">
                <a:solidFill>
                  <a:srgbClr val="969696"/>
                </a:solidFill>
              </a:rPr>
              <a:t>rights reserved.</a:t>
            </a:r>
          </a:p>
        </p:txBody>
      </p:sp>
    </p:spTree>
    <p:extLst>
      <p:ext uri="{BB962C8B-B14F-4D97-AF65-F5344CB8AC3E}">
        <p14:creationId xmlns:p14="http://schemas.microsoft.com/office/powerpoint/2010/main" val="2931684100"/>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bwMode="auto"/>
        <p:txBody>
          <a:bodyPr/>
          <a:lstStyle/>
          <a:p>
            <a:r>
              <a:rPr lang="en-US" smtClean="0"/>
              <a:t>Click to edit Master title style</a:t>
            </a:r>
            <a:endParaRPr lang="en-US" dirty="0"/>
          </a:p>
        </p:txBody>
      </p:sp>
      <p:sp>
        <p:nvSpPr>
          <p:cNvPr id="7" name="Text Placeholder 6"/>
          <p:cNvSpPr>
            <a:spLocks noGrp="1"/>
          </p:cNvSpPr>
          <p:nvPr>
            <p:ph type="body" sz="quarter" idx="10"/>
          </p:nvPr>
        </p:nvSpPr>
        <p:spPr bwMode="gray"/>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01598709"/>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ey Issues">
    <p:spTree>
      <p:nvGrpSpPr>
        <p:cNvPr id="1" name=""/>
        <p:cNvGrpSpPr/>
        <p:nvPr/>
      </p:nvGrpSpPr>
      <p:grpSpPr>
        <a:xfrm>
          <a:off x="0" y="0"/>
          <a:ext cx="0" cy="0"/>
          <a:chOff x="0" y="0"/>
          <a:chExt cx="0" cy="0"/>
        </a:xfrm>
      </p:grpSpPr>
      <p:sp>
        <p:nvSpPr>
          <p:cNvPr id="4" name="Title 3"/>
          <p:cNvSpPr>
            <a:spLocks noGrp="1"/>
          </p:cNvSpPr>
          <p:nvPr>
            <p:ph type="title"/>
          </p:nvPr>
        </p:nvSpPr>
        <p:spPr bwMode="auto"/>
        <p:txBody>
          <a:bodyPr/>
          <a:lstStyle/>
          <a:p>
            <a:r>
              <a:rPr lang="en-US" smtClean="0"/>
              <a:t>Click to edit Master title style</a:t>
            </a:r>
            <a:endParaRPr lang="en-US" dirty="0"/>
          </a:p>
        </p:txBody>
      </p:sp>
      <p:sp>
        <p:nvSpPr>
          <p:cNvPr id="3" name="Text Placeholder 2"/>
          <p:cNvSpPr>
            <a:spLocks noGrp="1"/>
          </p:cNvSpPr>
          <p:nvPr>
            <p:ph type="body" sz="quarter" idx="10"/>
          </p:nvPr>
        </p:nvSpPr>
        <p:spPr bwMode="gray">
          <a:xfrm>
            <a:off x="460374" y="1325563"/>
            <a:ext cx="11420475" cy="4554537"/>
          </a:xfrm>
        </p:spPr>
        <p:txBody>
          <a:bodyPr/>
          <a:lstStyle>
            <a:lvl1pPr marL="411480" indent="-411480">
              <a:buFont typeface="+mj-lt"/>
              <a:buAutoNum type="arabicPeriod"/>
              <a:defRPr/>
            </a:lvl1pPr>
            <a:lvl2pPr marL="777240">
              <a:defRPr/>
            </a:lvl2pPr>
            <a:lvl3pPr marL="1051560">
              <a:defRPr/>
            </a:lvl3pPr>
            <a:lvl4pPr marL="1371600">
              <a:defRPr/>
            </a:lvl4pPr>
            <a:lvl5pPr marL="164592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1621727"/>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ey Issues - Grey">
    <p:spTree>
      <p:nvGrpSpPr>
        <p:cNvPr id="1" name=""/>
        <p:cNvGrpSpPr/>
        <p:nvPr/>
      </p:nvGrpSpPr>
      <p:grpSpPr>
        <a:xfrm>
          <a:off x="0" y="0"/>
          <a:ext cx="0" cy="0"/>
          <a:chOff x="0" y="0"/>
          <a:chExt cx="0" cy="0"/>
        </a:xfrm>
      </p:grpSpPr>
      <p:sp>
        <p:nvSpPr>
          <p:cNvPr id="4" name="Title 3"/>
          <p:cNvSpPr>
            <a:spLocks noGrp="1"/>
          </p:cNvSpPr>
          <p:nvPr>
            <p:ph type="title"/>
          </p:nvPr>
        </p:nvSpPr>
        <p:spPr bwMode="auto"/>
        <p:txBody>
          <a:bodyPr/>
          <a:lstStyle/>
          <a:p>
            <a:r>
              <a:rPr lang="en-US" smtClean="0"/>
              <a:t>Click to edit Master title style</a:t>
            </a:r>
            <a:endParaRPr lang="en-US" dirty="0"/>
          </a:p>
        </p:txBody>
      </p:sp>
      <p:sp>
        <p:nvSpPr>
          <p:cNvPr id="3" name="Text Placeholder 2"/>
          <p:cNvSpPr>
            <a:spLocks noGrp="1"/>
          </p:cNvSpPr>
          <p:nvPr>
            <p:ph type="body" sz="quarter" idx="10"/>
          </p:nvPr>
        </p:nvSpPr>
        <p:spPr bwMode="gray">
          <a:xfrm>
            <a:off x="460374" y="1325563"/>
            <a:ext cx="11420475" cy="4554537"/>
          </a:xfrm>
        </p:spPr>
        <p:txBody>
          <a:bodyPr/>
          <a:lstStyle>
            <a:lvl1pPr marL="411480" indent="-411480">
              <a:buClrTx/>
              <a:buFont typeface="+mj-lt"/>
              <a:buAutoNum type="arabicPeriod"/>
              <a:defRPr>
                <a:solidFill>
                  <a:srgbClr val="919191"/>
                </a:solidFill>
              </a:defRPr>
            </a:lvl1pPr>
            <a:lvl2pPr marL="777240">
              <a:buClrTx/>
              <a:defRPr>
                <a:solidFill>
                  <a:srgbClr val="919191"/>
                </a:solidFill>
              </a:defRPr>
            </a:lvl2pPr>
            <a:lvl3pPr marL="1051560">
              <a:buClrTx/>
              <a:defRPr>
                <a:solidFill>
                  <a:srgbClr val="919191"/>
                </a:solidFill>
              </a:defRPr>
            </a:lvl3pPr>
            <a:lvl4pPr marL="1371600">
              <a:buClrTx/>
              <a:defRPr>
                <a:solidFill>
                  <a:srgbClr val="919191"/>
                </a:solidFill>
              </a:defRPr>
            </a:lvl4pPr>
            <a:lvl5pPr marL="1645920">
              <a:buClrTx/>
              <a:defRPr>
                <a:solidFill>
                  <a:srgbClr val="91919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33935076"/>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bwMode="gray">
          <a:xfrm>
            <a:off x="304800" y="1325563"/>
            <a:ext cx="5670550" cy="45545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2"/>
          </p:nvPr>
        </p:nvSpPr>
        <p:spPr bwMode="gray">
          <a:xfrm>
            <a:off x="6218238" y="1325563"/>
            <a:ext cx="5662612" cy="45545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bwMode="auto"/>
        <p:txBody>
          <a:bodyPr/>
          <a:lstStyle/>
          <a:p>
            <a:r>
              <a:rPr lang="en-US" smtClean="0"/>
              <a:t>Click to edit Master title style</a:t>
            </a:r>
            <a:endParaRPr lang="en-US" dirty="0"/>
          </a:p>
        </p:txBody>
      </p:sp>
    </p:spTree>
    <p:extLst>
      <p:ext uri="{BB962C8B-B14F-4D97-AF65-F5344CB8AC3E}">
        <p14:creationId xmlns:p14="http://schemas.microsoft.com/office/powerpoint/2010/main" val="2447727496"/>
      </p:ext>
    </p:extLst>
  </p:cSld>
  <p:clrMapOvr>
    <a:masterClrMapping/>
  </p:clrMapOv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PA Full">
    <p:spTree>
      <p:nvGrpSpPr>
        <p:cNvPr id="1" name=""/>
        <p:cNvGrpSpPr/>
        <p:nvPr/>
      </p:nvGrpSpPr>
      <p:grpSpPr>
        <a:xfrm>
          <a:off x="0" y="0"/>
          <a:ext cx="0" cy="0"/>
          <a:chOff x="0" y="0"/>
          <a:chExt cx="0" cy="0"/>
        </a:xfrm>
      </p:grpSpPr>
      <p:sp>
        <p:nvSpPr>
          <p:cNvPr id="9" name="Rectangle 160"/>
          <p:cNvSpPr>
            <a:spLocks noChangeArrowheads="1"/>
          </p:cNvSpPr>
          <p:nvPr userDrawn="1"/>
        </p:nvSpPr>
        <p:spPr bwMode="gray">
          <a:xfrm>
            <a:off x="0" y="7"/>
            <a:ext cx="12192000" cy="5880093"/>
          </a:xfrm>
          <a:prstGeom prst="rect">
            <a:avLst/>
          </a:prstGeom>
          <a:solidFill>
            <a:schemeClr val="accent1"/>
          </a:solidFill>
          <a:ln w="9525" algn="ctr">
            <a:noFill/>
            <a:miter lim="800000"/>
            <a:headEnd type="none" w="sm" len="sm"/>
            <a:tailEnd type="none" w="sm" len="sm"/>
          </a:ln>
        </p:spPr>
        <p:txBody>
          <a:bodyPr wrap="none" anchor="t" anchorCtr="0"/>
          <a:lstStyle/>
          <a:p>
            <a:pPr>
              <a:spcBef>
                <a:spcPct val="0"/>
              </a:spcBef>
              <a:spcAft>
                <a:spcPct val="0"/>
              </a:spcAft>
              <a:tabLst>
                <a:tab pos="230177" algn="l"/>
              </a:tabLst>
            </a:pPr>
            <a:endParaRPr lang="en-US" sz="1051" kern="0" dirty="0">
              <a:solidFill>
                <a:srgbClr val="FFFFFF"/>
              </a:solidFill>
            </a:endParaRPr>
          </a:p>
        </p:txBody>
      </p:sp>
      <p:sp>
        <p:nvSpPr>
          <p:cNvPr id="5" name="Content Placeholder 4"/>
          <p:cNvSpPr>
            <a:spLocks noGrp="1"/>
          </p:cNvSpPr>
          <p:nvPr>
            <p:ph sz="quarter" idx="11"/>
          </p:nvPr>
        </p:nvSpPr>
        <p:spPr bwMode="gray">
          <a:xfrm>
            <a:off x="304800" y="1325563"/>
            <a:ext cx="11576050" cy="4554537"/>
          </a:xfrm>
        </p:spPr>
        <p:txBody>
          <a:bodyPr/>
          <a:lstStyle>
            <a:lvl1pPr marL="0" indent="0">
              <a:buClr>
                <a:schemeClr val="bg1"/>
              </a:buClr>
              <a:buNone/>
              <a:defRPr>
                <a:solidFill>
                  <a:schemeClr val="bg1"/>
                </a:solidFill>
              </a:defRPr>
            </a:lvl1pPr>
            <a:lvl2pPr marL="274320" indent="-274320">
              <a:buClr>
                <a:schemeClr val="bg1"/>
              </a:buClr>
              <a:buFont typeface="Wingdings" panose="05000000000000000000" pitchFamily="2" charset="2"/>
              <a:buChar char="§"/>
              <a:defRPr sz="2400">
                <a:solidFill>
                  <a:schemeClr val="bg1"/>
                </a:solidFill>
              </a:defRPr>
            </a:lvl2pPr>
            <a:lvl3pPr marL="594360" indent="-274320">
              <a:buClr>
                <a:schemeClr val="bg1"/>
              </a:buClr>
              <a:buFont typeface="Arial" panose="020B0604020202020204" pitchFamily="34" charset="0"/>
              <a:buChar char="–"/>
              <a:defRPr sz="2200">
                <a:solidFill>
                  <a:schemeClr val="bg1"/>
                </a:solidFill>
              </a:defRPr>
            </a:lvl3pPr>
            <a:lvl4pPr marL="914400" indent="-274320">
              <a:buClr>
                <a:schemeClr val="bg1"/>
              </a:buClr>
              <a:buFont typeface="Wingdings" panose="05000000000000000000" pitchFamily="2" charset="2"/>
              <a:buChar char="§"/>
              <a:defRPr>
                <a:solidFill>
                  <a:schemeClr val="bg1"/>
                </a:solidFill>
              </a:defRPr>
            </a:lvl4pPr>
            <a:lvl5pPr marL="1234440" indent="-274320">
              <a:buClr>
                <a:schemeClr val="bg1"/>
              </a:buClr>
              <a:buFont typeface="Arial" panose="020B0604020202020204" pitchFamily="34" charset="0"/>
              <a:buChar cha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bwMode="gray"/>
        <p:txBody>
          <a:bodyPr/>
          <a:lstStyle>
            <a:lvl1pPr>
              <a:defRPr>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145281770"/>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PA Band">
    <p:spTree>
      <p:nvGrpSpPr>
        <p:cNvPr id="1" name=""/>
        <p:cNvGrpSpPr/>
        <p:nvPr/>
      </p:nvGrpSpPr>
      <p:grpSpPr>
        <a:xfrm>
          <a:off x="0" y="0"/>
          <a:ext cx="0" cy="0"/>
          <a:chOff x="0" y="0"/>
          <a:chExt cx="0" cy="0"/>
        </a:xfrm>
      </p:grpSpPr>
      <p:sp>
        <p:nvSpPr>
          <p:cNvPr id="14" name="Text Placeholder 13"/>
          <p:cNvSpPr>
            <a:spLocks noGrp="1"/>
          </p:cNvSpPr>
          <p:nvPr>
            <p:ph type="body" sz="quarter" idx="17"/>
          </p:nvPr>
        </p:nvSpPr>
        <p:spPr bwMode="gray">
          <a:xfrm>
            <a:off x="304800" y="945753"/>
            <a:ext cx="11576050" cy="1029537"/>
          </a:xfrm>
          <a:solidFill>
            <a:schemeClr val="accent1"/>
          </a:solidFill>
        </p:spPr>
        <p:txBody>
          <a:bodyPr lIns="0" tIns="0" rIns="91440" bIns="0" anchor="ctr" anchorCtr="0">
            <a:noAutofit/>
          </a:bodyPr>
          <a:lstStyle>
            <a:lvl1pPr marL="146304" indent="0">
              <a:lnSpc>
                <a:spcPct val="90000"/>
              </a:lnSpc>
              <a:buNone/>
              <a:defRPr>
                <a:solidFill>
                  <a:schemeClr val="bg1"/>
                </a:solidFill>
              </a:defRPr>
            </a:lvl1pPr>
          </a:lstStyle>
          <a:p>
            <a:pPr lvl="0"/>
            <a:r>
              <a:rPr lang="en-US" smtClean="0"/>
              <a:t>Click to edit Master text styles</a:t>
            </a:r>
          </a:p>
        </p:txBody>
      </p:sp>
      <p:sp>
        <p:nvSpPr>
          <p:cNvPr id="4" name="Title 3"/>
          <p:cNvSpPr>
            <a:spLocks noGrp="1"/>
          </p:cNvSpPr>
          <p:nvPr>
            <p:ph type="title"/>
          </p:nvPr>
        </p:nvSpPr>
        <p:spPr bwMode="auto"/>
        <p:txBody>
          <a:bodyPr/>
          <a:lstStyle/>
          <a:p>
            <a:r>
              <a:rPr lang="en-US" smtClean="0"/>
              <a:t>Click to edit Master title style</a:t>
            </a:r>
            <a:endParaRPr lang="en-US" dirty="0"/>
          </a:p>
        </p:txBody>
      </p:sp>
      <p:sp>
        <p:nvSpPr>
          <p:cNvPr id="3" name="Text Placeholder 2"/>
          <p:cNvSpPr>
            <a:spLocks noGrp="1"/>
          </p:cNvSpPr>
          <p:nvPr>
            <p:ph type="body" sz="quarter" idx="18"/>
          </p:nvPr>
        </p:nvSpPr>
        <p:spPr bwMode="gray">
          <a:xfrm>
            <a:off x="317500" y="2111375"/>
            <a:ext cx="5657850" cy="3768725"/>
          </a:xfrm>
        </p:spPr>
        <p:txBody>
          <a:bodyPr/>
          <a:lstStyle>
            <a:lvl1pPr marL="0" indent="0">
              <a:buFontTx/>
              <a:buNone/>
              <a:defRPr sz="2400" b="1"/>
            </a:lvl1pPr>
            <a:lvl2pPr marL="274320" indent="-274320">
              <a:buClr>
                <a:srgbClr val="00529B"/>
              </a:buClr>
              <a:buFont typeface="Wingdings" panose="05000000000000000000" pitchFamily="2" charset="2"/>
              <a:buChar char="§"/>
              <a:defRPr sz="2400"/>
            </a:lvl2pPr>
            <a:lvl3pPr marL="594360" indent="-274320">
              <a:buFont typeface="Arial" panose="020B0604020202020204" pitchFamily="34" charset="0"/>
              <a:buChar char="–"/>
              <a:defRPr sz="2200"/>
            </a:lvl3pPr>
            <a:lvl4pPr marL="868680" indent="-274320">
              <a:buFont typeface="Wingdings" panose="05000000000000000000" pitchFamily="2" charset="2"/>
              <a:buChar char="§"/>
              <a:defRPr sz="2000"/>
            </a:lvl4pPr>
            <a:lvl5pPr marL="1188720" indent="-274320">
              <a:buFont typeface="Arial" panose="020B0604020202020204" pitchFamily="34" charset="0"/>
              <a:buChar cha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9"/>
          </p:nvPr>
        </p:nvSpPr>
        <p:spPr bwMode="gray">
          <a:xfrm>
            <a:off x="6218238" y="2111375"/>
            <a:ext cx="5662612" cy="3768725"/>
          </a:xfrm>
        </p:spPr>
        <p:txBody>
          <a:bodyPr/>
          <a:lstStyle>
            <a:lvl1pPr marL="0" indent="0">
              <a:buNone/>
              <a:defRPr sz="2400" b="1"/>
            </a:lvl1pPr>
            <a:lvl2pPr marL="274320" indent="-274320">
              <a:buClr>
                <a:srgbClr val="00529B"/>
              </a:buClr>
              <a:buFont typeface="Wingdings" panose="05000000000000000000" pitchFamily="2" charset="2"/>
              <a:buChar char="§"/>
              <a:defRPr sz="2400"/>
            </a:lvl2pPr>
            <a:lvl3pPr marL="594360" indent="-274320">
              <a:buFont typeface="Arial" panose="020B0604020202020204" pitchFamily="34" charset="0"/>
              <a:buChar char="–"/>
              <a:defRPr sz="2200"/>
            </a:lvl3pPr>
            <a:lvl4pPr marL="868680" indent="-274320">
              <a:buFont typeface="Wingdings" panose="05000000000000000000" pitchFamily="2" charset="2"/>
              <a:buChar char="§"/>
              <a:defRPr sz="2000"/>
            </a:lvl4pPr>
            <a:lvl5pPr marL="1188720" indent="-274320">
              <a:buFont typeface="Arial" panose="020B0604020202020204" pitchFamily="34" charset="0"/>
              <a:buChar cha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1695068"/>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orient="horz" pos="133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F3090D4-F0CE-4837-BAA8-53AFD18E65B3}" type="datetimeFigureOut">
              <a:rPr lang="en-US" smtClean="0"/>
              <a:t>5/4/2018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696CB5-805D-4570-A59B-112D0F0049C2}" type="slidenum">
              <a:rPr lang="en-US" smtClean="0"/>
              <a:t>‹#›</a:t>
            </a:fld>
            <a:endParaRPr lang="en-US"/>
          </a:p>
        </p:txBody>
      </p:sp>
    </p:spTree>
    <p:extLst>
      <p:ext uri="{BB962C8B-B14F-4D97-AF65-F5344CB8AC3E}">
        <p14:creationId xmlns:p14="http://schemas.microsoft.com/office/powerpoint/2010/main" val="33774836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Recommendations">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bwMode="gray">
          <a:xfrm>
            <a:off x="304800" y="1325564"/>
            <a:ext cx="11576049" cy="4554536"/>
          </a:xfrm>
        </p:spPr>
        <p:txBody>
          <a:bodyPr/>
          <a:lstStyle>
            <a:lvl1pPr marL="411163" indent="-411163">
              <a:buClr>
                <a:schemeClr val="accent6"/>
              </a:buClr>
              <a:buFont typeface="Wingdings" panose="05000000000000000000" pitchFamily="2" charset="2"/>
              <a:buChar char="ü"/>
              <a:defRPr/>
            </a:lvl1pPr>
            <a:lvl2pPr marL="777240" indent="-274320">
              <a:buClr>
                <a:schemeClr val="accent6"/>
              </a:buClr>
              <a:defRPr/>
            </a:lvl2pPr>
            <a:lvl3pPr marL="1051560" indent="-273037">
              <a:buClr>
                <a:schemeClr val="accent6"/>
              </a:buClr>
              <a:buFont typeface="Wingdings" panose="05000000000000000000" pitchFamily="2" charset="2"/>
              <a:buChar char="§"/>
              <a:defRPr/>
            </a:lvl3pPr>
            <a:lvl4pPr marL="1371600" indent="-274320">
              <a:buClr>
                <a:schemeClr val="accent6"/>
              </a:buClr>
              <a:buFont typeface="Arial" panose="020B0604020202020204" pitchFamily="34" charset="0"/>
              <a:buChar char="–"/>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itle 2"/>
          <p:cNvSpPr>
            <a:spLocks noGrp="1"/>
          </p:cNvSpPr>
          <p:nvPr>
            <p:ph type="title"/>
          </p:nvPr>
        </p:nvSpPr>
        <p:spPr bwMode="auto"/>
        <p:txBody>
          <a:bodyPr/>
          <a:lstStyle/>
          <a:p>
            <a:r>
              <a:rPr lang="en-US" smtClean="0"/>
              <a:t>Click to edit Master title style</a:t>
            </a:r>
            <a:endParaRPr lang="en-US" dirty="0"/>
          </a:p>
        </p:txBody>
      </p:sp>
    </p:spTree>
    <p:extLst>
      <p:ext uri="{BB962C8B-B14F-4D97-AF65-F5344CB8AC3E}">
        <p14:creationId xmlns:p14="http://schemas.microsoft.com/office/powerpoint/2010/main" val="453192507"/>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ction Plan">
    <p:spTree>
      <p:nvGrpSpPr>
        <p:cNvPr id="1" name=""/>
        <p:cNvGrpSpPr/>
        <p:nvPr/>
      </p:nvGrpSpPr>
      <p:grpSpPr>
        <a:xfrm>
          <a:off x="0" y="0"/>
          <a:ext cx="0" cy="0"/>
          <a:chOff x="0" y="0"/>
          <a:chExt cx="0" cy="0"/>
        </a:xfrm>
      </p:grpSpPr>
      <p:sp>
        <p:nvSpPr>
          <p:cNvPr id="7" name="Title 6"/>
          <p:cNvSpPr>
            <a:spLocks noGrp="1"/>
          </p:cNvSpPr>
          <p:nvPr>
            <p:ph type="title"/>
          </p:nvPr>
        </p:nvSpPr>
        <p:spPr bwMode="auto"/>
        <p:txBody>
          <a:bodyPr/>
          <a:lstStyle/>
          <a:p>
            <a:r>
              <a:rPr lang="en-US" smtClean="0"/>
              <a:t>Click to edit Master title style</a:t>
            </a:r>
            <a:endParaRPr lang="en-US" dirty="0"/>
          </a:p>
        </p:txBody>
      </p:sp>
      <p:sp>
        <p:nvSpPr>
          <p:cNvPr id="3" name="Text Placeholder 2"/>
          <p:cNvSpPr>
            <a:spLocks noGrp="1"/>
          </p:cNvSpPr>
          <p:nvPr>
            <p:ph type="body" sz="quarter" idx="10"/>
          </p:nvPr>
        </p:nvSpPr>
        <p:spPr bwMode="gray">
          <a:xfrm>
            <a:off x="304800" y="1325563"/>
            <a:ext cx="11576050" cy="4554537"/>
          </a:xfrm>
        </p:spPr>
        <p:txBody>
          <a:bodyPr/>
          <a:lstStyle>
            <a:lvl1pPr marL="0" indent="0">
              <a:lnSpc>
                <a:spcPct val="90000"/>
              </a:lnSpc>
              <a:buNone/>
              <a:defRPr b="1"/>
            </a:lvl1pPr>
            <a:lvl2pPr marL="548640" indent="-274320">
              <a:lnSpc>
                <a:spcPct val="90000"/>
              </a:lnSpc>
              <a:buClr>
                <a:srgbClr val="00529B"/>
              </a:buClr>
              <a:buFont typeface="Wingdings" panose="05000000000000000000" pitchFamily="2" charset="2"/>
              <a:buChar char="§"/>
              <a:defRPr/>
            </a:lvl2pPr>
            <a:lvl3pPr marL="868680" indent="-274320">
              <a:lnSpc>
                <a:spcPct val="90000"/>
              </a:lnSpc>
              <a:buFont typeface="Arial" panose="020B0604020202020204" pitchFamily="34" charset="0"/>
              <a:buChar char="–"/>
              <a:defRPr/>
            </a:lvl3pPr>
            <a:lvl4pPr marL="1143000" indent="-274320">
              <a:lnSpc>
                <a:spcPct val="90000"/>
              </a:lnSpc>
              <a:buFont typeface="Wingdings" panose="05000000000000000000" pitchFamily="2" charset="2"/>
              <a:buChar char="§"/>
              <a:defRPr/>
            </a:lvl4pPr>
            <a:lvl5pPr marL="1463040" indent="-274320">
              <a:lnSpc>
                <a:spcPct val="90000"/>
              </a:lnSpc>
              <a:buFont typeface="Arial" panose="020B0604020202020204"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82630725"/>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Recommended Research">
    <p:spTree>
      <p:nvGrpSpPr>
        <p:cNvPr id="1" name=""/>
        <p:cNvGrpSpPr/>
        <p:nvPr/>
      </p:nvGrpSpPr>
      <p:grpSpPr>
        <a:xfrm>
          <a:off x="0" y="0"/>
          <a:ext cx="0" cy="0"/>
          <a:chOff x="0" y="0"/>
          <a:chExt cx="0" cy="0"/>
        </a:xfrm>
      </p:grpSpPr>
      <p:sp>
        <p:nvSpPr>
          <p:cNvPr id="4" name="Title 3"/>
          <p:cNvSpPr>
            <a:spLocks noGrp="1"/>
          </p:cNvSpPr>
          <p:nvPr>
            <p:ph type="title"/>
          </p:nvPr>
        </p:nvSpPr>
        <p:spPr bwMode="auto"/>
        <p:txBody>
          <a:bodyPr/>
          <a:lstStyle/>
          <a:p>
            <a:r>
              <a:rPr lang="en-US" smtClean="0"/>
              <a:t>Click to edit Master title style</a:t>
            </a:r>
            <a:endParaRPr lang="en-US" dirty="0"/>
          </a:p>
        </p:txBody>
      </p:sp>
      <p:sp>
        <p:nvSpPr>
          <p:cNvPr id="3" name="Text Placeholder 2"/>
          <p:cNvSpPr>
            <a:spLocks noGrp="1"/>
          </p:cNvSpPr>
          <p:nvPr>
            <p:ph type="body" sz="quarter" idx="10"/>
          </p:nvPr>
        </p:nvSpPr>
        <p:spPr bwMode="gray">
          <a:xfrm>
            <a:off x="304800" y="1325563"/>
            <a:ext cx="11576050" cy="4554537"/>
          </a:xfrm>
        </p:spPr>
        <p:txBody>
          <a:bodyPr/>
          <a:lstStyle>
            <a:lvl1pPr marL="365760" indent="-365760">
              <a:spcBef>
                <a:spcPts val="300"/>
              </a:spcBef>
              <a:buSzPct val="80000"/>
              <a:buFont typeface="Wingdings 3" panose="05040102010807070707" pitchFamily="18" charset="2"/>
              <a:buChar char="u"/>
              <a:defRPr b="1"/>
            </a:lvl1pPr>
            <a:lvl2pPr marL="731520">
              <a:spcBef>
                <a:spcPts val="300"/>
              </a:spcBef>
              <a:defRPr/>
            </a:lvl2pPr>
            <a:lvl3pPr marL="1005840">
              <a:spcBef>
                <a:spcPts val="300"/>
              </a:spcBef>
              <a:defRPr/>
            </a:lvl3pPr>
            <a:lvl4pPr marL="1325880">
              <a:spcBef>
                <a:spcPts val="300"/>
              </a:spcBef>
              <a:defRPr/>
            </a:lvl4pPr>
            <a:lvl5pPr marL="1600200">
              <a:spcBef>
                <a:spcPts val="3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72359733"/>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p:cNvSpPr>
            <a:spLocks noGrp="1"/>
          </p:cNvSpPr>
          <p:nvPr>
            <p:ph type="title"/>
          </p:nvPr>
        </p:nvSpPr>
        <p:spPr bwMode="auto"/>
        <p:txBody>
          <a:bodyPr/>
          <a:lstStyle/>
          <a:p>
            <a:r>
              <a:rPr lang="en-US" smtClean="0"/>
              <a:t>Click to edit Master title style</a:t>
            </a:r>
            <a:endParaRPr lang="en-US" dirty="0"/>
          </a:p>
        </p:txBody>
      </p:sp>
    </p:spTree>
    <p:extLst>
      <p:ext uri="{BB962C8B-B14F-4D97-AF65-F5344CB8AC3E}">
        <p14:creationId xmlns:p14="http://schemas.microsoft.com/office/powerpoint/2010/main" val="2305649526"/>
      </p:ext>
    </p:extLst>
  </p:cSld>
  <p:clrMapOvr>
    <a:masterClrMapping/>
  </p:clrMapOv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ull Image w TTL">
    <p:spTree>
      <p:nvGrpSpPr>
        <p:cNvPr id="1" name=""/>
        <p:cNvGrpSpPr/>
        <p:nvPr/>
      </p:nvGrpSpPr>
      <p:grpSpPr>
        <a:xfrm>
          <a:off x="0" y="0"/>
          <a:ext cx="0" cy="0"/>
          <a:chOff x="0" y="0"/>
          <a:chExt cx="0" cy="0"/>
        </a:xfrm>
      </p:grpSpPr>
      <p:sp>
        <p:nvSpPr>
          <p:cNvPr id="2" name="Title 1"/>
          <p:cNvSpPr>
            <a:spLocks noGrp="1"/>
          </p:cNvSpPr>
          <p:nvPr>
            <p:ph type="title"/>
          </p:nvPr>
        </p:nvSpPr>
        <p:spPr bwMode="auto">
          <a:xfrm>
            <a:off x="304800" y="228600"/>
            <a:ext cx="11576050" cy="535531"/>
          </a:xfrm>
        </p:spPr>
        <p:txBody>
          <a:bodyPr/>
          <a:lstStyle>
            <a:lvl1pPr algn="ctr">
              <a:defRPr/>
            </a:lvl1pPr>
          </a:lstStyle>
          <a:p>
            <a:r>
              <a:rPr lang="en-US" smtClean="0"/>
              <a:t>Click to edit Master title style</a:t>
            </a:r>
            <a:endParaRPr lang="en-US" dirty="0"/>
          </a:p>
        </p:txBody>
      </p:sp>
    </p:spTree>
    <p:extLst>
      <p:ext uri="{BB962C8B-B14F-4D97-AF65-F5344CB8AC3E}">
        <p14:creationId xmlns:p14="http://schemas.microsoft.com/office/powerpoint/2010/main" val="399575668"/>
      </p:ext>
    </p:extLst>
  </p:cSld>
  <p:clrMapOvr>
    <a:masterClrMapping/>
  </p:clrMapOv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arter-image">
    <p:spTree>
      <p:nvGrpSpPr>
        <p:cNvPr id="1" name=""/>
        <p:cNvGrpSpPr/>
        <p:nvPr/>
      </p:nvGrpSpPr>
      <p:grpSpPr>
        <a:xfrm>
          <a:off x="0" y="0"/>
          <a:ext cx="0" cy="0"/>
          <a:chOff x="0" y="0"/>
          <a:chExt cx="0" cy="0"/>
        </a:xfrm>
      </p:grpSpPr>
      <p:sp>
        <p:nvSpPr>
          <p:cNvPr id="11" name="Text Placeholder 10"/>
          <p:cNvSpPr>
            <a:spLocks noGrp="1"/>
          </p:cNvSpPr>
          <p:nvPr>
            <p:ph type="body" sz="quarter" idx="14"/>
          </p:nvPr>
        </p:nvSpPr>
        <p:spPr bwMode="gray">
          <a:xfrm>
            <a:off x="304801" y="1325564"/>
            <a:ext cx="7666038" cy="455453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bwMode="auto">
          <a:xfrm>
            <a:off x="304800" y="228600"/>
            <a:ext cx="7667625" cy="535531"/>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2840274410"/>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502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alf-image">
    <p:spTree>
      <p:nvGrpSpPr>
        <p:cNvPr id="1" name=""/>
        <p:cNvGrpSpPr/>
        <p:nvPr/>
      </p:nvGrpSpPr>
      <p:grpSpPr>
        <a:xfrm>
          <a:off x="0" y="0"/>
          <a:ext cx="0" cy="0"/>
          <a:chOff x="0" y="0"/>
          <a:chExt cx="0" cy="0"/>
        </a:xfrm>
      </p:grpSpPr>
      <p:sp>
        <p:nvSpPr>
          <p:cNvPr id="11" name="Text Placeholder 10"/>
          <p:cNvSpPr>
            <a:spLocks noGrp="1"/>
          </p:cNvSpPr>
          <p:nvPr>
            <p:ph type="body" sz="quarter" idx="14"/>
          </p:nvPr>
        </p:nvSpPr>
        <p:spPr bwMode="gray">
          <a:xfrm>
            <a:off x="304801" y="1325564"/>
            <a:ext cx="5670549" cy="455453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bwMode="auto">
          <a:xfrm>
            <a:off x="304801" y="228600"/>
            <a:ext cx="5670550" cy="535531"/>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391774328"/>
      </p:ext>
    </p:extLst>
  </p:cSld>
  <p:clrMapOvr>
    <a:masterClrMapping/>
  </p:clrMapOvr>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ction Item">
    <p:spTree>
      <p:nvGrpSpPr>
        <p:cNvPr id="1" name=""/>
        <p:cNvGrpSpPr/>
        <p:nvPr/>
      </p:nvGrpSpPr>
      <p:grpSpPr>
        <a:xfrm>
          <a:off x="0" y="0"/>
          <a:ext cx="0" cy="0"/>
          <a:chOff x="0" y="0"/>
          <a:chExt cx="0" cy="0"/>
        </a:xfrm>
      </p:grpSpPr>
      <p:sp>
        <p:nvSpPr>
          <p:cNvPr id="14" name="Rectangle 13"/>
          <p:cNvSpPr/>
          <p:nvPr userDrawn="1"/>
        </p:nvSpPr>
        <p:spPr bwMode="gray">
          <a:xfrm>
            <a:off x="304800" y="4251297"/>
            <a:ext cx="11576050" cy="1628803"/>
          </a:xfrm>
          <a:prstGeom prst="rect">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54" eaLnBrk="0" fontAlgn="base" hangingPunct="0">
              <a:spcBef>
                <a:spcPct val="50000"/>
              </a:spcBef>
              <a:spcAft>
                <a:spcPct val="0"/>
              </a:spcAft>
            </a:pPr>
            <a:endParaRPr lang="en-US" dirty="0" smtClean="0">
              <a:solidFill>
                <a:srgbClr val="FFFFFF"/>
              </a:solidFill>
            </a:endParaRPr>
          </a:p>
        </p:txBody>
      </p:sp>
      <p:sp>
        <p:nvSpPr>
          <p:cNvPr id="12" name="Text Placeholder 11"/>
          <p:cNvSpPr>
            <a:spLocks noGrp="1"/>
          </p:cNvSpPr>
          <p:nvPr>
            <p:ph type="body" sz="quarter" idx="10"/>
          </p:nvPr>
        </p:nvSpPr>
        <p:spPr bwMode="gray">
          <a:xfrm>
            <a:off x="469900" y="4515065"/>
            <a:ext cx="11250614" cy="1101266"/>
          </a:xfrm>
          <a:prstGeom prst="rect">
            <a:avLst/>
          </a:prstGeom>
          <a:noFill/>
        </p:spPr>
        <p:txBody>
          <a:bodyPr lIns="0" tIns="0" rIns="0" bIns="0" anchor="ctr" anchorCtr="0"/>
          <a:lstStyle>
            <a:lvl1pPr marL="0" indent="0">
              <a:lnSpc>
                <a:spcPct val="90000"/>
              </a:lnSpc>
              <a:buNone/>
              <a:defRPr>
                <a:solidFill>
                  <a:schemeClr val="bg1"/>
                </a:solidFill>
              </a:defRPr>
            </a:lvl1pPr>
            <a:lvl2pPr marL="318436" indent="0">
              <a:buNone/>
              <a:defRPr>
                <a:solidFill>
                  <a:schemeClr val="bg1"/>
                </a:solidFill>
              </a:defRPr>
            </a:lvl2pPr>
            <a:lvl3pPr marL="683650" indent="0">
              <a:buNone/>
              <a:defRPr>
                <a:solidFill>
                  <a:schemeClr val="bg1"/>
                </a:solidFill>
              </a:defRPr>
            </a:lvl3pPr>
            <a:lvl4pPr marL="957955" indent="0">
              <a:buNone/>
              <a:defRPr>
                <a:solidFill>
                  <a:schemeClr val="bg1"/>
                </a:solidFill>
              </a:defRPr>
            </a:lvl4pPr>
            <a:lvl5pPr marL="1232261" indent="0">
              <a:buNone/>
              <a:defRPr>
                <a:solidFill>
                  <a:schemeClr val="bg1"/>
                </a:solidFill>
              </a:defRPr>
            </a:lvl5pPr>
          </a:lstStyle>
          <a:p>
            <a:pPr lvl="0"/>
            <a:r>
              <a:rPr lang="en-US" smtClean="0"/>
              <a:t>Click to edit Master text styles</a:t>
            </a:r>
          </a:p>
        </p:txBody>
      </p:sp>
      <p:sp>
        <p:nvSpPr>
          <p:cNvPr id="4" name="Text Placeholder 3"/>
          <p:cNvSpPr>
            <a:spLocks noGrp="1"/>
          </p:cNvSpPr>
          <p:nvPr>
            <p:ph type="body" sz="quarter" idx="11"/>
          </p:nvPr>
        </p:nvSpPr>
        <p:spPr bwMode="gray">
          <a:xfrm>
            <a:off x="304800" y="1325563"/>
            <a:ext cx="11576050" cy="29250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bwMode="auto"/>
        <p:txBody>
          <a:bodyPr/>
          <a:lstStyle/>
          <a:p>
            <a:r>
              <a:rPr lang="en-US" smtClean="0"/>
              <a:t>Click to edit Master title style</a:t>
            </a:r>
            <a:endParaRPr lang="en-US" dirty="0"/>
          </a:p>
        </p:txBody>
      </p:sp>
    </p:spTree>
    <p:extLst>
      <p:ext uri="{BB962C8B-B14F-4D97-AF65-F5344CB8AC3E}">
        <p14:creationId xmlns:p14="http://schemas.microsoft.com/office/powerpoint/2010/main" val="1466412014"/>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ction Item_2">
    <p:spTree>
      <p:nvGrpSpPr>
        <p:cNvPr id="1" name=""/>
        <p:cNvGrpSpPr/>
        <p:nvPr/>
      </p:nvGrpSpPr>
      <p:grpSpPr>
        <a:xfrm>
          <a:off x="0" y="0"/>
          <a:ext cx="0" cy="0"/>
          <a:chOff x="0" y="0"/>
          <a:chExt cx="0" cy="0"/>
        </a:xfrm>
      </p:grpSpPr>
      <p:sp>
        <p:nvSpPr>
          <p:cNvPr id="6" name="Rectangle 5"/>
          <p:cNvSpPr/>
          <p:nvPr/>
        </p:nvSpPr>
        <p:spPr bwMode="gray">
          <a:xfrm>
            <a:off x="7970837" y="307975"/>
            <a:ext cx="3910013" cy="5572125"/>
          </a:xfrm>
          <a:prstGeom prst="rect">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54" eaLnBrk="0" fontAlgn="base" hangingPunct="0">
              <a:spcBef>
                <a:spcPct val="50000"/>
              </a:spcBef>
              <a:spcAft>
                <a:spcPct val="0"/>
              </a:spcAft>
            </a:pPr>
            <a:endParaRPr lang="en-US" dirty="0" smtClean="0">
              <a:solidFill>
                <a:srgbClr val="FFFFFF"/>
              </a:solidFill>
            </a:endParaRPr>
          </a:p>
        </p:txBody>
      </p:sp>
      <p:sp>
        <p:nvSpPr>
          <p:cNvPr id="8" name="Text Placeholder 11"/>
          <p:cNvSpPr>
            <a:spLocks noGrp="1"/>
          </p:cNvSpPr>
          <p:nvPr>
            <p:ph type="body" sz="quarter" idx="12"/>
          </p:nvPr>
        </p:nvSpPr>
        <p:spPr bwMode="gray">
          <a:xfrm>
            <a:off x="8229600" y="431521"/>
            <a:ext cx="3503613" cy="5554943"/>
          </a:xfrm>
          <a:prstGeom prst="rect">
            <a:avLst/>
          </a:prstGeom>
          <a:noFill/>
        </p:spPr>
        <p:txBody>
          <a:bodyPr lIns="0" tIns="0" rIns="0" bIns="0"/>
          <a:lstStyle>
            <a:lvl1pPr marL="0" indent="0">
              <a:buClr>
                <a:schemeClr val="bg1"/>
              </a:buClr>
              <a:buFont typeface="Arial" panose="020B0604020202020204" pitchFamily="34" charset="0"/>
              <a:buNone/>
              <a:defRPr>
                <a:solidFill>
                  <a:schemeClr val="bg1"/>
                </a:solidFill>
              </a:defRPr>
            </a:lvl1pPr>
            <a:lvl2pPr marL="274320" indent="-274320">
              <a:buClr>
                <a:schemeClr val="bg1"/>
              </a:buClr>
              <a:buFont typeface="Wingdings" panose="05000000000000000000" pitchFamily="2" charset="2"/>
              <a:buChar char="§"/>
              <a:defRPr>
                <a:solidFill>
                  <a:schemeClr val="bg1"/>
                </a:solidFill>
              </a:defRPr>
            </a:lvl2pPr>
            <a:lvl3pPr marL="640080" indent="-274320">
              <a:buClr>
                <a:schemeClr val="bg1"/>
              </a:buClr>
              <a:buFont typeface="Arial" panose="020B0604020202020204" pitchFamily="34" charset="0"/>
              <a:buChar char="–"/>
              <a:defRPr>
                <a:solidFill>
                  <a:schemeClr val="bg1"/>
                </a:solidFill>
              </a:defRPr>
            </a:lvl3pPr>
            <a:lvl4pPr marL="914400" indent="-274320">
              <a:buClr>
                <a:schemeClr val="bg1"/>
              </a:buClr>
              <a:buFont typeface="Wingdings" panose="05000000000000000000" pitchFamily="2" charset="2"/>
              <a:buChar char="§"/>
              <a:defRPr>
                <a:solidFill>
                  <a:schemeClr val="bg1"/>
                </a:solidFill>
              </a:defRPr>
            </a:lvl4pPr>
            <a:lvl5pPr marL="1234440" indent="-274320">
              <a:buClr>
                <a:schemeClr val="bg1"/>
              </a:buClr>
              <a:buFont typeface="Arial" panose="020B0604020202020204" pitchFamily="34" charset="0"/>
              <a:buChar cha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2" name="Text Placeholder 11"/>
          <p:cNvSpPr>
            <a:spLocks noGrp="1"/>
          </p:cNvSpPr>
          <p:nvPr>
            <p:ph type="body" sz="quarter" idx="16"/>
          </p:nvPr>
        </p:nvSpPr>
        <p:spPr bwMode="gray">
          <a:xfrm>
            <a:off x="304801" y="1325564"/>
            <a:ext cx="7666038" cy="455453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bwMode="auto">
          <a:xfrm>
            <a:off x="304800" y="228600"/>
            <a:ext cx="7648575" cy="535531"/>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666470502"/>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8843440"/>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F3090D4-F0CE-4837-BAA8-53AFD18E65B3}" type="datetimeFigureOut">
              <a:rPr lang="en-US" smtClean="0"/>
              <a:t>5/4/2018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696CB5-805D-4570-A59B-112D0F0049C2}" type="slidenum">
              <a:rPr lang="en-US" smtClean="0"/>
              <a:t>‹#›</a:t>
            </a:fld>
            <a:endParaRPr lang="en-US"/>
          </a:p>
        </p:txBody>
      </p:sp>
    </p:spTree>
    <p:extLst>
      <p:ext uri="{BB962C8B-B14F-4D97-AF65-F5344CB8AC3E}">
        <p14:creationId xmlns:p14="http://schemas.microsoft.com/office/powerpoint/2010/main" val="34438650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Thirds Image">
    <p:spTree>
      <p:nvGrpSpPr>
        <p:cNvPr id="1" name=""/>
        <p:cNvGrpSpPr/>
        <p:nvPr/>
      </p:nvGrpSpPr>
      <p:grpSpPr>
        <a:xfrm>
          <a:off x="0" y="0"/>
          <a:ext cx="0" cy="0"/>
          <a:chOff x="0" y="0"/>
          <a:chExt cx="0" cy="0"/>
        </a:xfrm>
      </p:grpSpPr>
      <p:sp>
        <p:nvSpPr>
          <p:cNvPr id="3" name="Rectangle 160"/>
          <p:cNvSpPr>
            <a:spLocks noChangeArrowheads="1"/>
          </p:cNvSpPr>
          <p:nvPr userDrawn="1"/>
        </p:nvSpPr>
        <p:spPr bwMode="gray">
          <a:xfrm>
            <a:off x="0" y="0"/>
            <a:ext cx="4071938" cy="5880100"/>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50000"/>
              </a:spcBef>
              <a:spcAft>
                <a:spcPct val="0"/>
              </a:spcAft>
            </a:pPr>
            <a:endParaRPr lang="en-US" dirty="0">
              <a:solidFill>
                <a:srgbClr val="702906"/>
              </a:solidFill>
            </a:endParaRPr>
          </a:p>
        </p:txBody>
      </p:sp>
      <p:sp>
        <p:nvSpPr>
          <p:cNvPr id="6" name="Title 5"/>
          <p:cNvSpPr>
            <a:spLocks noGrp="1"/>
          </p:cNvSpPr>
          <p:nvPr>
            <p:ph type="title" hasCustomPrompt="1"/>
          </p:nvPr>
        </p:nvSpPr>
        <p:spPr bwMode="gray">
          <a:xfrm>
            <a:off x="304800" y="1325563"/>
            <a:ext cx="3767138" cy="1329595"/>
          </a:xfrm>
        </p:spPr>
        <p:txBody>
          <a:bodyPr wrap="square" tIns="0" anchor="b" anchorCtr="0">
            <a:noAutofit/>
          </a:bodyPr>
          <a:lstStyle>
            <a:lvl1pPr algn="ctr">
              <a:defRPr sz="8800">
                <a:solidFill>
                  <a:schemeClr val="bg1"/>
                </a:solidFill>
              </a:defRPr>
            </a:lvl1pPr>
          </a:lstStyle>
          <a:p>
            <a:r>
              <a:rPr lang="en-US" dirty="0" smtClean="0"/>
              <a:t>Title</a:t>
            </a:r>
            <a:endParaRPr lang="en-US" dirty="0"/>
          </a:p>
        </p:txBody>
      </p:sp>
      <p:sp>
        <p:nvSpPr>
          <p:cNvPr id="8" name="Text Placeholder 7"/>
          <p:cNvSpPr>
            <a:spLocks noGrp="1"/>
          </p:cNvSpPr>
          <p:nvPr>
            <p:ph type="body" sz="quarter" idx="12"/>
          </p:nvPr>
        </p:nvSpPr>
        <p:spPr bwMode="gray">
          <a:xfrm>
            <a:off x="304800" y="2703059"/>
            <a:ext cx="3767138" cy="775597"/>
          </a:xfrm>
        </p:spPr>
        <p:txBody>
          <a:bodyPr wrap="square" lIns="45720">
            <a:spAutoFit/>
          </a:bodyPr>
          <a:lstStyle>
            <a:lvl1pPr marL="0" indent="0" algn="ctr">
              <a:lnSpc>
                <a:spcPct val="90000"/>
              </a:lnSpc>
              <a:spcBef>
                <a:spcPts val="300"/>
              </a:spcBef>
              <a:buFontTx/>
              <a:buNone/>
              <a:defRPr sz="2800">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smtClean="0"/>
              <a:t>Click to edit Master text styles</a:t>
            </a:r>
          </a:p>
        </p:txBody>
      </p:sp>
      <p:sp>
        <p:nvSpPr>
          <p:cNvPr id="5" name="White Frame"/>
          <p:cNvSpPr/>
          <p:nvPr userDrawn="1"/>
        </p:nvSpPr>
        <p:spPr bwMode="gray">
          <a:xfrm>
            <a:off x="0" y="0"/>
            <a:ext cx="12192000" cy="6858000"/>
          </a:xfrm>
          <a:custGeom>
            <a:avLst/>
            <a:gdLst>
              <a:gd name="connsiteX0" fmla="*/ 0 w 12192000"/>
              <a:gd name="connsiteY0" fmla="*/ 0 h 6858000"/>
              <a:gd name="connsiteX1" fmla="*/ 310896 w 12192000"/>
              <a:gd name="connsiteY1" fmla="*/ 0 h 6858000"/>
              <a:gd name="connsiteX2" fmla="*/ 310896 w 12192000"/>
              <a:gd name="connsiteY2" fmla="*/ 0 h 6858000"/>
              <a:gd name="connsiteX3" fmla="*/ 11881104 w 12192000"/>
              <a:gd name="connsiteY3" fmla="*/ 0 h 6858000"/>
              <a:gd name="connsiteX4" fmla="*/ 12192000 w 12192000"/>
              <a:gd name="connsiteY4" fmla="*/ 0 h 6858000"/>
              <a:gd name="connsiteX5" fmla="*/ 12192000 w 12192000"/>
              <a:gd name="connsiteY5" fmla="*/ 310896 h 6858000"/>
              <a:gd name="connsiteX6" fmla="*/ 12192000 w 12192000"/>
              <a:gd name="connsiteY6" fmla="*/ 6858000 h 6858000"/>
              <a:gd name="connsiteX7" fmla="*/ 11881104 w 12192000"/>
              <a:gd name="connsiteY7" fmla="*/ 6858000 h 6858000"/>
              <a:gd name="connsiteX8" fmla="*/ 11881104 w 12192000"/>
              <a:gd name="connsiteY8" fmla="*/ 310896 h 6858000"/>
              <a:gd name="connsiteX9" fmla="*/ 310896 w 12192000"/>
              <a:gd name="connsiteY9" fmla="*/ 310896 h 6858000"/>
              <a:gd name="connsiteX10" fmla="*/ 310896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0" y="0"/>
                </a:moveTo>
                <a:lnTo>
                  <a:pt x="310896" y="0"/>
                </a:lnTo>
                <a:lnTo>
                  <a:pt x="310896" y="0"/>
                </a:lnTo>
                <a:lnTo>
                  <a:pt x="11881104" y="0"/>
                </a:lnTo>
                <a:lnTo>
                  <a:pt x="12192000" y="0"/>
                </a:lnTo>
                <a:lnTo>
                  <a:pt x="12192000" y="310896"/>
                </a:lnTo>
                <a:lnTo>
                  <a:pt x="12192000" y="6858000"/>
                </a:lnTo>
                <a:lnTo>
                  <a:pt x="11881104" y="6858000"/>
                </a:lnTo>
                <a:lnTo>
                  <a:pt x="11881104" y="310896"/>
                </a:lnTo>
                <a:lnTo>
                  <a:pt x="310896" y="310896"/>
                </a:lnTo>
                <a:lnTo>
                  <a:pt x="310896" y="6858000"/>
                </a:lnTo>
                <a:lnTo>
                  <a:pt x="0" y="6858000"/>
                </a:lnTo>
                <a:close/>
              </a:path>
            </a:pathLst>
          </a:cu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50000"/>
              </a:spcBef>
              <a:spcAft>
                <a:spcPct val="0"/>
              </a:spcAft>
            </a:pPr>
            <a:endParaRPr lang="en-US" dirty="0" smtClean="0">
              <a:solidFill>
                <a:srgbClr val="FFFFFF"/>
              </a:solidFill>
            </a:endParaRPr>
          </a:p>
        </p:txBody>
      </p:sp>
    </p:spTree>
    <p:extLst>
      <p:ext uri="{BB962C8B-B14F-4D97-AF65-F5344CB8AC3E}">
        <p14:creationId xmlns:p14="http://schemas.microsoft.com/office/powerpoint/2010/main" val="2534065743"/>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256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ction Plan 2">
    <p:spTree>
      <p:nvGrpSpPr>
        <p:cNvPr id="1" name=""/>
        <p:cNvGrpSpPr/>
        <p:nvPr/>
      </p:nvGrpSpPr>
      <p:grpSpPr>
        <a:xfrm>
          <a:off x="0" y="0"/>
          <a:ext cx="0" cy="0"/>
          <a:chOff x="0" y="0"/>
          <a:chExt cx="0" cy="0"/>
        </a:xfrm>
      </p:grpSpPr>
      <p:sp>
        <p:nvSpPr>
          <p:cNvPr id="5" name="Rectangle 4"/>
          <p:cNvSpPr/>
          <p:nvPr userDrawn="1"/>
        </p:nvSpPr>
        <p:spPr bwMode="gray">
          <a:xfrm>
            <a:off x="0" y="0"/>
            <a:ext cx="12192000" cy="1099757"/>
          </a:xfrm>
          <a:prstGeom prst="rect">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54" eaLnBrk="0" fontAlgn="base" hangingPunct="0">
              <a:spcBef>
                <a:spcPct val="50000"/>
              </a:spcBef>
              <a:spcAft>
                <a:spcPct val="0"/>
              </a:spcAft>
            </a:pPr>
            <a:endParaRPr lang="en-US" dirty="0" smtClean="0">
              <a:solidFill>
                <a:srgbClr val="FFFFFF"/>
              </a:solidFill>
            </a:endParaRPr>
          </a:p>
        </p:txBody>
      </p:sp>
      <p:sp>
        <p:nvSpPr>
          <p:cNvPr id="2" name="Title 1"/>
          <p:cNvSpPr>
            <a:spLocks noGrp="1"/>
          </p:cNvSpPr>
          <p:nvPr>
            <p:ph type="title"/>
          </p:nvPr>
        </p:nvSpPr>
        <p:spPr bwMode="gray">
          <a:xfrm>
            <a:off x="304800" y="228600"/>
            <a:ext cx="11576050" cy="535531"/>
          </a:xfrm>
        </p:spPr>
        <p:txBody>
          <a:bodyPr/>
          <a:lstStyle>
            <a:lvl1pPr>
              <a:defRPr>
                <a:solidFill>
                  <a:schemeClr val="bg1"/>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bwMode="gray">
          <a:xfrm>
            <a:off x="304800" y="1325563"/>
            <a:ext cx="11576050" cy="4554537"/>
          </a:xfrm>
        </p:spPr>
        <p:txBody>
          <a:bodyPr/>
          <a:lstStyle>
            <a:lvl1pPr marL="0" indent="0">
              <a:buNone/>
              <a:defRPr b="1"/>
            </a:lvl1pPr>
            <a:lvl2pPr marL="548640" indent="-274320">
              <a:buClr>
                <a:srgbClr val="00529B"/>
              </a:buClr>
              <a:buFont typeface="Wingdings" panose="05000000000000000000" pitchFamily="2" charset="2"/>
              <a:buChar char="§"/>
              <a:defRPr sz="2800"/>
            </a:lvl2pPr>
            <a:lvl3pPr marL="914400" indent="-274320">
              <a:buFont typeface="Arial" panose="020B0604020202020204" pitchFamily="34" charset="0"/>
              <a:buChar char="–"/>
              <a:defRPr sz="2400"/>
            </a:lvl3pPr>
            <a:lvl4pPr marL="1188720" indent="-274320">
              <a:buFont typeface="Wingdings" panose="05000000000000000000" pitchFamily="2" charset="2"/>
              <a:buChar char="§"/>
              <a:defRPr/>
            </a:lvl4pPr>
            <a:lvl5pPr marL="1508760" indent="-274320">
              <a:buFont typeface="Arial" panose="020B0604020202020204"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8892640"/>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olling_Mult_Choic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bwMode="gray">
          <a:xfrm>
            <a:off x="304800" y="1325563"/>
            <a:ext cx="11576050" cy="4554537"/>
          </a:xfrm>
        </p:spPr>
        <p:txBody>
          <a:bodyPr/>
          <a:lstStyle>
            <a:lvl1pPr marL="0" indent="0">
              <a:buNone/>
              <a:defRPr b="1">
                <a:solidFill>
                  <a:schemeClr val="tx1"/>
                </a:solidFill>
              </a:defRPr>
            </a:lvl1pPr>
            <a:lvl2pPr marL="548640" indent="-274320">
              <a:buClr>
                <a:srgbClr val="00529B"/>
              </a:buClr>
              <a:buFont typeface="Wingdings" panose="05000000000000000000" pitchFamily="2" charset="2"/>
              <a:buChar char="§"/>
              <a:defRPr sz="2800"/>
            </a:lvl2pPr>
            <a:lvl3pPr marL="914400" indent="-274320">
              <a:buFont typeface="Arial" panose="020B0604020202020204" pitchFamily="34" charset="0"/>
              <a:buChar char="–"/>
              <a:defRPr sz="2400"/>
            </a:lvl3pPr>
            <a:lvl4pPr marL="1188720" indent="-274320">
              <a:buFont typeface="Wingdings" panose="05000000000000000000" pitchFamily="2" charset="2"/>
              <a:buChar char="§"/>
              <a:defRPr/>
            </a:lvl4pPr>
            <a:lvl5pPr marL="1508760" indent="-274320">
              <a:buFont typeface="Arial" panose="020B0604020202020204"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bwMode="auto"/>
        <p:txBody>
          <a:bodyPr/>
          <a:lstStyle/>
          <a:p>
            <a:r>
              <a:rPr lang="en-US" smtClean="0"/>
              <a:t>Click to edit Master title style</a:t>
            </a:r>
            <a:endParaRPr lang="en-US" dirty="0"/>
          </a:p>
        </p:txBody>
      </p:sp>
    </p:spTree>
    <p:extLst>
      <p:ext uri="{BB962C8B-B14F-4D97-AF65-F5344CB8AC3E}">
        <p14:creationId xmlns:p14="http://schemas.microsoft.com/office/powerpoint/2010/main" val="3460230870"/>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3" name="Rectangle 2"/>
          <p:cNvSpPr/>
          <p:nvPr userDrawn="1"/>
        </p:nvSpPr>
        <p:spPr bwMode="gray">
          <a:xfrm>
            <a:off x="304800" y="307975"/>
            <a:ext cx="11576050" cy="5572125"/>
          </a:xfrm>
          <a:prstGeom prst="rect">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54" eaLnBrk="0" fontAlgn="base" hangingPunct="0">
              <a:spcBef>
                <a:spcPct val="50000"/>
              </a:spcBef>
              <a:spcAft>
                <a:spcPct val="0"/>
              </a:spcAft>
            </a:pPr>
            <a:endParaRPr lang="en-US" dirty="0" smtClean="0">
              <a:solidFill>
                <a:srgbClr val="FFFFFF"/>
              </a:solidFill>
            </a:endParaRPr>
          </a:p>
        </p:txBody>
      </p:sp>
      <p:sp>
        <p:nvSpPr>
          <p:cNvPr id="9" name="Rectangle 7"/>
          <p:cNvSpPr>
            <a:spLocks noChangeArrowheads="1"/>
          </p:cNvSpPr>
          <p:nvPr userDrawn="1"/>
        </p:nvSpPr>
        <p:spPr bwMode="gray">
          <a:xfrm>
            <a:off x="927100" y="933450"/>
            <a:ext cx="5575300" cy="3129503"/>
          </a:xfrm>
          <a:prstGeom prst="rect">
            <a:avLst/>
          </a:prstGeom>
          <a:solidFill>
            <a:schemeClr val="bg1"/>
          </a:solidFill>
          <a:ln w="3175">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pPr algn="ctr" eaLnBrk="0" fontAlgn="base" hangingPunct="0">
              <a:lnSpc>
                <a:spcPct val="90000"/>
              </a:lnSpc>
              <a:spcBef>
                <a:spcPct val="50000"/>
              </a:spcBef>
              <a:spcAft>
                <a:spcPct val="10000"/>
              </a:spcAft>
            </a:pPr>
            <a:endParaRPr lang="en-US" dirty="0">
              <a:solidFill>
                <a:srgbClr val="FFFFFF"/>
              </a:solidFill>
            </a:endParaRPr>
          </a:p>
        </p:txBody>
      </p:sp>
      <p:sp>
        <p:nvSpPr>
          <p:cNvPr id="8" name="Text Placeholder 8"/>
          <p:cNvSpPr>
            <a:spLocks noGrp="1"/>
          </p:cNvSpPr>
          <p:nvPr>
            <p:ph type="body" sz="quarter" idx="11"/>
          </p:nvPr>
        </p:nvSpPr>
        <p:spPr bwMode="auto">
          <a:xfrm>
            <a:off x="1152525" y="1186517"/>
            <a:ext cx="5349875" cy="2623369"/>
          </a:xfrm>
          <a:prstGeom prst="rect">
            <a:avLst/>
          </a:prstGeom>
        </p:spPr>
        <p:txBody>
          <a:bodyPr anchor="ctr" anchorCtr="0"/>
          <a:lstStyle>
            <a:lvl1pPr marL="0" indent="0">
              <a:lnSpc>
                <a:spcPct val="90000"/>
              </a:lnSpc>
              <a:buNone/>
              <a:defRPr sz="4200" b="1" baseline="0"/>
            </a:lvl1pPr>
            <a:lvl2pPr marL="0" indent="0">
              <a:buNone/>
              <a:defRPr sz="2800" baseline="0"/>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961950384"/>
      </p:ext>
    </p:extLst>
  </p:cSld>
  <p:clrMapOvr>
    <a:masterClrMapping/>
  </p:clrMapOvr>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ue - Title and Content">
    <p:spTree>
      <p:nvGrpSpPr>
        <p:cNvPr id="1" name=""/>
        <p:cNvGrpSpPr/>
        <p:nvPr/>
      </p:nvGrpSpPr>
      <p:grpSpPr>
        <a:xfrm>
          <a:off x="0" y="0"/>
          <a:ext cx="0" cy="0"/>
          <a:chOff x="0" y="0"/>
          <a:chExt cx="0" cy="0"/>
        </a:xfrm>
      </p:grpSpPr>
      <p:sp>
        <p:nvSpPr>
          <p:cNvPr id="9" name="Rectangle 160"/>
          <p:cNvSpPr>
            <a:spLocks noChangeArrowheads="1"/>
          </p:cNvSpPr>
          <p:nvPr userDrawn="1"/>
        </p:nvSpPr>
        <p:spPr bwMode="gray">
          <a:xfrm>
            <a:off x="-793" y="7"/>
            <a:ext cx="12192000" cy="5880093"/>
          </a:xfrm>
          <a:prstGeom prst="rect">
            <a:avLst/>
          </a:prstGeom>
          <a:solidFill>
            <a:schemeClr val="accent1"/>
          </a:solidFill>
          <a:ln w="9525" algn="ctr">
            <a:noFill/>
            <a:miter lim="800000"/>
            <a:headEnd type="none" w="sm" len="sm"/>
            <a:tailEnd type="none" w="sm" len="sm"/>
          </a:ln>
        </p:spPr>
        <p:txBody>
          <a:bodyPr wrap="none" anchor="t" anchorCtr="0"/>
          <a:lstStyle/>
          <a:p>
            <a:pPr>
              <a:spcBef>
                <a:spcPct val="0"/>
              </a:spcBef>
              <a:spcAft>
                <a:spcPct val="0"/>
              </a:spcAft>
              <a:tabLst>
                <a:tab pos="230177" algn="l"/>
              </a:tabLst>
            </a:pPr>
            <a:endParaRPr lang="en-US" sz="1051" kern="0" dirty="0">
              <a:solidFill>
                <a:srgbClr val="FFFFFF"/>
              </a:solidFill>
            </a:endParaRPr>
          </a:p>
        </p:txBody>
      </p:sp>
      <p:sp>
        <p:nvSpPr>
          <p:cNvPr id="4" name="Text Placeholder 3"/>
          <p:cNvSpPr>
            <a:spLocks noGrp="1"/>
          </p:cNvSpPr>
          <p:nvPr>
            <p:ph type="body" sz="quarter" idx="10"/>
          </p:nvPr>
        </p:nvSpPr>
        <p:spPr bwMode="gray">
          <a:xfrm>
            <a:off x="304800" y="1325563"/>
            <a:ext cx="11576050" cy="4554537"/>
          </a:xfrm>
        </p:spPr>
        <p:txBody>
          <a:bodyPr/>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bwMode="gray"/>
        <p:txBody>
          <a:bodyPr/>
          <a:lstStyle>
            <a:lvl1pPr>
              <a:defRPr>
                <a:solidFill>
                  <a:schemeClr val="bg1"/>
                </a:solidFill>
              </a:defRPr>
            </a:lvl1pPr>
          </a:lstStyle>
          <a:p>
            <a:r>
              <a:rPr lang="en-US" smtClean="0"/>
              <a:t>Click to edit Master title style</a:t>
            </a:r>
            <a:endParaRPr lang="en-US"/>
          </a:p>
        </p:txBody>
      </p:sp>
    </p:spTree>
    <p:extLst>
      <p:ext uri="{BB962C8B-B14F-4D97-AF65-F5344CB8AC3E}">
        <p14:creationId xmlns:p14="http://schemas.microsoft.com/office/powerpoint/2010/main" val="1693118296"/>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ue - Title Only">
    <p:spTree>
      <p:nvGrpSpPr>
        <p:cNvPr id="1" name=""/>
        <p:cNvGrpSpPr/>
        <p:nvPr/>
      </p:nvGrpSpPr>
      <p:grpSpPr>
        <a:xfrm>
          <a:off x="0" y="0"/>
          <a:ext cx="0" cy="0"/>
          <a:chOff x="0" y="0"/>
          <a:chExt cx="0" cy="0"/>
        </a:xfrm>
      </p:grpSpPr>
      <p:sp>
        <p:nvSpPr>
          <p:cNvPr id="9" name="Rectangle 160"/>
          <p:cNvSpPr>
            <a:spLocks noChangeArrowheads="1"/>
          </p:cNvSpPr>
          <p:nvPr userDrawn="1"/>
        </p:nvSpPr>
        <p:spPr bwMode="gray">
          <a:xfrm>
            <a:off x="0" y="7"/>
            <a:ext cx="12192000" cy="5880093"/>
          </a:xfrm>
          <a:prstGeom prst="rect">
            <a:avLst/>
          </a:prstGeom>
          <a:solidFill>
            <a:schemeClr val="accent1"/>
          </a:solidFill>
          <a:ln w="9525" algn="ctr">
            <a:noFill/>
            <a:miter lim="800000"/>
            <a:headEnd type="none" w="sm" len="sm"/>
            <a:tailEnd type="none" w="sm" len="sm"/>
          </a:ln>
        </p:spPr>
        <p:txBody>
          <a:bodyPr wrap="none" anchor="t" anchorCtr="0"/>
          <a:lstStyle/>
          <a:p>
            <a:pPr>
              <a:spcBef>
                <a:spcPct val="0"/>
              </a:spcBef>
              <a:spcAft>
                <a:spcPct val="0"/>
              </a:spcAft>
              <a:tabLst>
                <a:tab pos="230177" algn="l"/>
              </a:tabLst>
            </a:pPr>
            <a:endParaRPr lang="en-US" sz="1051" kern="0" dirty="0">
              <a:solidFill>
                <a:srgbClr val="FFFFFF"/>
              </a:solidFill>
            </a:endParaRPr>
          </a:p>
        </p:txBody>
      </p:sp>
      <p:sp>
        <p:nvSpPr>
          <p:cNvPr id="3" name="Title 2"/>
          <p:cNvSpPr>
            <a:spLocks noGrp="1"/>
          </p:cNvSpPr>
          <p:nvPr>
            <p:ph type="title"/>
          </p:nvPr>
        </p:nvSpPr>
        <p:spPr bwMode="gray"/>
        <p:txBody>
          <a:bodyPr/>
          <a:lstStyle>
            <a:lvl1pPr>
              <a:defRPr>
                <a:solidFill>
                  <a:schemeClr val="bg1"/>
                </a:solidFill>
              </a:defRPr>
            </a:lvl1pPr>
          </a:lstStyle>
          <a:p>
            <a:r>
              <a:rPr lang="en-US" smtClean="0"/>
              <a:t>Click to edit Master title style</a:t>
            </a:r>
            <a:endParaRPr lang="en-US"/>
          </a:p>
        </p:txBody>
      </p:sp>
    </p:spTree>
    <p:extLst>
      <p:ext uri="{BB962C8B-B14F-4D97-AF65-F5344CB8AC3E}">
        <p14:creationId xmlns:p14="http://schemas.microsoft.com/office/powerpoint/2010/main" val="2469934386"/>
      </p:ext>
    </p:extLst>
  </p:cSld>
  <p:clrMapOvr>
    <a:masterClrMapping/>
  </p:clrMapOvr>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 Title and Content">
    <p:spTree>
      <p:nvGrpSpPr>
        <p:cNvPr id="1" name=""/>
        <p:cNvGrpSpPr/>
        <p:nvPr/>
      </p:nvGrpSpPr>
      <p:grpSpPr>
        <a:xfrm>
          <a:off x="0" y="0"/>
          <a:ext cx="0" cy="0"/>
          <a:chOff x="0" y="0"/>
          <a:chExt cx="0" cy="0"/>
        </a:xfrm>
      </p:grpSpPr>
      <p:sp>
        <p:nvSpPr>
          <p:cNvPr id="9" name="Rectangle 160"/>
          <p:cNvSpPr>
            <a:spLocks noChangeArrowheads="1"/>
          </p:cNvSpPr>
          <p:nvPr userDrawn="1"/>
        </p:nvSpPr>
        <p:spPr bwMode="gray">
          <a:xfrm>
            <a:off x="0" y="7"/>
            <a:ext cx="12192000" cy="5880093"/>
          </a:xfrm>
          <a:prstGeom prst="rect">
            <a:avLst/>
          </a:prstGeom>
          <a:solidFill>
            <a:schemeClr val="tx1"/>
          </a:solidFill>
          <a:ln w="9525" algn="ctr">
            <a:noFill/>
            <a:miter lim="800000"/>
            <a:headEnd type="none" w="sm" len="sm"/>
            <a:tailEnd type="none" w="sm" len="sm"/>
          </a:ln>
        </p:spPr>
        <p:txBody>
          <a:bodyPr wrap="none" anchor="t" anchorCtr="0"/>
          <a:lstStyle/>
          <a:p>
            <a:pPr>
              <a:spcBef>
                <a:spcPct val="0"/>
              </a:spcBef>
              <a:spcAft>
                <a:spcPct val="0"/>
              </a:spcAft>
              <a:tabLst>
                <a:tab pos="230177" algn="l"/>
              </a:tabLst>
            </a:pPr>
            <a:endParaRPr lang="en-US" sz="1051" kern="0" dirty="0">
              <a:solidFill>
                <a:srgbClr val="FFFFFF"/>
              </a:solidFill>
            </a:endParaRPr>
          </a:p>
        </p:txBody>
      </p:sp>
      <p:sp>
        <p:nvSpPr>
          <p:cNvPr id="2" name="Title 1"/>
          <p:cNvSpPr>
            <a:spLocks noGrp="1"/>
          </p:cNvSpPr>
          <p:nvPr>
            <p:ph type="title"/>
          </p:nvPr>
        </p:nvSpPr>
        <p:spPr bwMode="gray"/>
        <p:txBody>
          <a:bodyPr/>
          <a:lstStyle>
            <a:lvl1pPr>
              <a:defRPr>
                <a:solidFill>
                  <a:schemeClr val="bg1"/>
                </a:solidFill>
              </a:defRPr>
            </a:lvl1pPr>
          </a:lstStyle>
          <a:p>
            <a:r>
              <a:rPr lang="en-US" smtClean="0"/>
              <a:t>Click to edit Master title style</a:t>
            </a:r>
            <a:endParaRPr lang="en-US"/>
          </a:p>
        </p:txBody>
      </p:sp>
      <p:sp>
        <p:nvSpPr>
          <p:cNvPr id="6" name="Text Placeholder 5"/>
          <p:cNvSpPr>
            <a:spLocks noGrp="1"/>
          </p:cNvSpPr>
          <p:nvPr>
            <p:ph type="body" sz="quarter" idx="10"/>
          </p:nvPr>
        </p:nvSpPr>
        <p:spPr bwMode="gray">
          <a:xfrm>
            <a:off x="304800" y="1325563"/>
            <a:ext cx="11576050" cy="4554537"/>
          </a:xfrm>
        </p:spPr>
        <p:txBody>
          <a:bodyPr/>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35234676"/>
      </p:ext>
    </p:extLst>
  </p:cSld>
  <p:clrMapOvr>
    <a:masterClrMapping/>
  </p:clrMapOvr>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 Title Only">
    <p:spTree>
      <p:nvGrpSpPr>
        <p:cNvPr id="1" name=""/>
        <p:cNvGrpSpPr/>
        <p:nvPr/>
      </p:nvGrpSpPr>
      <p:grpSpPr>
        <a:xfrm>
          <a:off x="0" y="0"/>
          <a:ext cx="0" cy="0"/>
          <a:chOff x="0" y="0"/>
          <a:chExt cx="0" cy="0"/>
        </a:xfrm>
      </p:grpSpPr>
      <p:sp>
        <p:nvSpPr>
          <p:cNvPr id="9" name="Rectangle 160"/>
          <p:cNvSpPr>
            <a:spLocks noChangeArrowheads="1"/>
          </p:cNvSpPr>
          <p:nvPr userDrawn="1"/>
        </p:nvSpPr>
        <p:spPr bwMode="gray">
          <a:xfrm>
            <a:off x="0" y="7"/>
            <a:ext cx="12192000" cy="5880093"/>
          </a:xfrm>
          <a:prstGeom prst="rect">
            <a:avLst/>
          </a:prstGeom>
          <a:solidFill>
            <a:schemeClr val="tx1"/>
          </a:solidFill>
          <a:ln w="9525" algn="ctr">
            <a:noFill/>
            <a:miter lim="800000"/>
            <a:headEnd type="none" w="sm" len="sm"/>
            <a:tailEnd type="none" w="sm" len="sm"/>
          </a:ln>
        </p:spPr>
        <p:txBody>
          <a:bodyPr wrap="none" anchor="t" anchorCtr="0"/>
          <a:lstStyle/>
          <a:p>
            <a:pPr>
              <a:spcBef>
                <a:spcPct val="0"/>
              </a:spcBef>
              <a:spcAft>
                <a:spcPct val="0"/>
              </a:spcAft>
              <a:tabLst>
                <a:tab pos="230177" algn="l"/>
              </a:tabLst>
            </a:pPr>
            <a:endParaRPr lang="en-US" sz="1051" kern="0" dirty="0">
              <a:solidFill>
                <a:srgbClr val="FFFFFF"/>
              </a:solidFill>
            </a:endParaRPr>
          </a:p>
        </p:txBody>
      </p:sp>
      <p:sp>
        <p:nvSpPr>
          <p:cNvPr id="2" name="Title 1"/>
          <p:cNvSpPr>
            <a:spLocks noGrp="1"/>
          </p:cNvSpPr>
          <p:nvPr>
            <p:ph type="title"/>
          </p:nvPr>
        </p:nvSpPr>
        <p:spPr bwMode="gray"/>
        <p:txBody>
          <a:bodyPr/>
          <a:lstStyle>
            <a:lvl1pPr>
              <a:defRPr>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3349082470"/>
      </p:ext>
    </p:extLst>
  </p:cSld>
  <p:clrMapOvr>
    <a:masterClrMapping/>
  </p:clrMapOvr>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Divider Slide Blue">
    <p:spTree>
      <p:nvGrpSpPr>
        <p:cNvPr id="1" name=""/>
        <p:cNvGrpSpPr/>
        <p:nvPr/>
      </p:nvGrpSpPr>
      <p:grpSpPr>
        <a:xfrm>
          <a:off x="0" y="0"/>
          <a:ext cx="0" cy="0"/>
          <a:chOff x="0" y="0"/>
          <a:chExt cx="0" cy="0"/>
        </a:xfrm>
      </p:grpSpPr>
      <p:sp>
        <p:nvSpPr>
          <p:cNvPr id="7" name="half inch boarder"/>
          <p:cNvSpPr>
            <a:spLocks noChangeAspect="1"/>
          </p:cNvSpPr>
          <p:nvPr userDrawn="1"/>
        </p:nvSpPr>
        <p:spPr bwMode="gray">
          <a:xfrm>
            <a:off x="0" y="0"/>
            <a:ext cx="12192000" cy="6858000"/>
          </a:xfrm>
          <a:custGeom>
            <a:avLst/>
            <a:gdLst>
              <a:gd name="connsiteX0" fmla="*/ 11734800 w 12192000"/>
              <a:gd name="connsiteY0" fmla="*/ 0 h 6858000"/>
              <a:gd name="connsiteX1" fmla="*/ 12192000 w 12192000"/>
              <a:gd name="connsiteY1" fmla="*/ 0 h 6858000"/>
              <a:gd name="connsiteX2" fmla="*/ 12192000 w 12192000"/>
              <a:gd name="connsiteY2" fmla="*/ 0 h 6858000"/>
              <a:gd name="connsiteX3" fmla="*/ 12192000 w 12192000"/>
              <a:gd name="connsiteY3" fmla="*/ 457200 h 6858000"/>
              <a:gd name="connsiteX4" fmla="*/ 12192000 w 12192000"/>
              <a:gd name="connsiteY4" fmla="*/ 6858000 h 6858000"/>
              <a:gd name="connsiteX5" fmla="*/ 11734800 w 12192000"/>
              <a:gd name="connsiteY5" fmla="*/ 6858000 h 6858000"/>
              <a:gd name="connsiteX6" fmla="*/ 11734800 w 12192000"/>
              <a:gd name="connsiteY6" fmla="*/ 457200 h 6858000"/>
              <a:gd name="connsiteX7" fmla="*/ 457200 w 12192000"/>
              <a:gd name="connsiteY7" fmla="*/ 457200 h 6858000"/>
              <a:gd name="connsiteX8" fmla="*/ 457200 w 12192000"/>
              <a:gd name="connsiteY8" fmla="*/ 6858000 h 6858000"/>
              <a:gd name="connsiteX9" fmla="*/ 0 w 12192000"/>
              <a:gd name="connsiteY9" fmla="*/ 6858000 h 6858000"/>
              <a:gd name="connsiteX10" fmla="*/ 0 w 12192000"/>
              <a:gd name="connsiteY10" fmla="*/ 457200 h 6858000"/>
              <a:gd name="connsiteX11" fmla="*/ 0 w 12192000"/>
              <a:gd name="connsiteY11" fmla="*/ 0 h 6858000"/>
              <a:gd name="connsiteX12" fmla="*/ 457200 w 12192000"/>
              <a:gd name="connsiteY12" fmla="*/ 0 h 6858000"/>
              <a:gd name="connsiteX13" fmla="*/ 11734800 w 12192000"/>
              <a:gd name="connsiteY13"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8000">
                <a:moveTo>
                  <a:pt x="11734800" y="0"/>
                </a:moveTo>
                <a:lnTo>
                  <a:pt x="12192000" y="0"/>
                </a:lnTo>
                <a:lnTo>
                  <a:pt x="12192000" y="0"/>
                </a:lnTo>
                <a:lnTo>
                  <a:pt x="12192000" y="457200"/>
                </a:lnTo>
                <a:lnTo>
                  <a:pt x="12192000" y="6858000"/>
                </a:lnTo>
                <a:lnTo>
                  <a:pt x="11734800" y="6858000"/>
                </a:lnTo>
                <a:lnTo>
                  <a:pt x="11734800" y="457200"/>
                </a:lnTo>
                <a:lnTo>
                  <a:pt x="457200" y="457200"/>
                </a:lnTo>
                <a:lnTo>
                  <a:pt x="457200" y="6858000"/>
                </a:lnTo>
                <a:lnTo>
                  <a:pt x="0" y="6858000"/>
                </a:lnTo>
                <a:lnTo>
                  <a:pt x="0" y="457200"/>
                </a:lnTo>
                <a:lnTo>
                  <a:pt x="0" y="0"/>
                </a:lnTo>
                <a:lnTo>
                  <a:pt x="457200" y="0"/>
                </a:lnTo>
                <a:lnTo>
                  <a:pt x="11734800" y="0"/>
                </a:lnTo>
                <a:close/>
              </a:path>
            </a:pathLst>
          </a:custGeom>
          <a:solidFill>
            <a:schemeClr val="bg1"/>
          </a:solidFill>
          <a:ln w="12700" cap="flat" cmpd="sng" algn="ctr">
            <a:noFill/>
            <a:prstDash val="solid"/>
            <a:round/>
            <a:headEnd type="none" w="med" len="med"/>
            <a:tailEnd type="none" w="med" len="med"/>
          </a:ln>
          <a:effectLst/>
        </p:spPr>
        <p:txBody>
          <a:bodyPr vert="horz" wrap="square" lIns="68580" tIns="34290" rIns="68580" bIns="34290" numCol="1" spcCol="0" rtlCol="0" fromWordArt="0" anchor="ctr" anchorCtr="0" forceAA="0" compatLnSpc="1">
            <a:prstTxWarp prst="textNoShape">
              <a:avLst/>
            </a:prstTxWarp>
            <a:noAutofit/>
          </a:bodyPr>
          <a:lstStyle/>
          <a:p>
            <a:pPr algn="ctr" eaLnBrk="0" fontAlgn="base" hangingPunct="0">
              <a:spcBef>
                <a:spcPct val="50000"/>
              </a:spcBef>
              <a:spcAft>
                <a:spcPct val="0"/>
              </a:spcAft>
            </a:pPr>
            <a:endParaRPr lang="en-US" sz="1350" dirty="0" smtClean="0">
              <a:solidFill>
                <a:srgbClr val="FFFFFF"/>
              </a:solidFill>
            </a:endParaRPr>
          </a:p>
        </p:txBody>
      </p:sp>
      <p:sp>
        <p:nvSpPr>
          <p:cNvPr id="3" name="Rectangle 2"/>
          <p:cNvSpPr/>
          <p:nvPr userDrawn="1"/>
        </p:nvSpPr>
        <p:spPr bwMode="gray">
          <a:xfrm>
            <a:off x="0" y="2"/>
            <a:ext cx="12192000" cy="6857998"/>
          </a:xfrm>
          <a:prstGeom prst="rect">
            <a:avLst/>
          </a:prstGeom>
          <a:solidFill>
            <a:srgbClr val="00529B"/>
          </a:solidFill>
          <a:ln w="12700" cap="flat" cmpd="sng" algn="ctr">
            <a:no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noAutofit/>
          </a:bodyPr>
          <a:lstStyle/>
          <a:p>
            <a:pPr algn="ctr" defTabSz="685766" eaLnBrk="0" fontAlgn="base" hangingPunct="0">
              <a:spcBef>
                <a:spcPct val="50000"/>
              </a:spcBef>
              <a:spcAft>
                <a:spcPct val="0"/>
              </a:spcAft>
            </a:pPr>
            <a:endParaRPr lang="en-US" sz="1350" dirty="0" smtClean="0">
              <a:solidFill>
                <a:srgbClr val="FFFFFF"/>
              </a:solidFill>
            </a:endParaRPr>
          </a:p>
        </p:txBody>
      </p:sp>
      <p:sp>
        <p:nvSpPr>
          <p:cNvPr id="2" name="Title 1"/>
          <p:cNvSpPr>
            <a:spLocks noGrp="1"/>
          </p:cNvSpPr>
          <p:nvPr>
            <p:ph type="title"/>
          </p:nvPr>
        </p:nvSpPr>
        <p:spPr bwMode="gray">
          <a:xfrm>
            <a:off x="304800" y="3140535"/>
            <a:ext cx="11576050" cy="609398"/>
          </a:xfrm>
        </p:spPr>
        <p:txBody>
          <a:bodyPr tIns="0" anchor="ctr" anchorCtr="0"/>
          <a:lstStyle>
            <a:lvl1pPr algn="ctr">
              <a:defRPr sz="4400">
                <a:solidFill>
                  <a:schemeClr val="bg1"/>
                </a:solidFill>
              </a:defRPr>
            </a:lvl1pPr>
          </a:lstStyle>
          <a:p>
            <a:r>
              <a:rPr lang="en-US" smtClean="0"/>
              <a:t>Click to edit Master title style</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10465000" y="6208369"/>
            <a:ext cx="1417320" cy="323040"/>
          </a:xfrm>
          <a:prstGeom prst="rect">
            <a:avLst/>
          </a:prstGeom>
        </p:spPr>
      </p:pic>
      <p:sp>
        <p:nvSpPr>
          <p:cNvPr id="8" name="Slide Number Placeholder 12"/>
          <p:cNvSpPr txBox="1">
            <a:spLocks/>
          </p:cNvSpPr>
          <p:nvPr userDrawn="1"/>
        </p:nvSpPr>
        <p:spPr bwMode="gray">
          <a:xfrm>
            <a:off x="304801" y="6446090"/>
            <a:ext cx="2957512" cy="96950"/>
          </a:xfrm>
          <a:prstGeom prst="rect">
            <a:avLst/>
          </a:prstGeom>
          <a:noFill/>
          <a:ln w="12700">
            <a:noFill/>
            <a:miter lim="800000"/>
            <a:headEnd type="none" w="sm" len="sm"/>
            <a:tailEnd type="none" w="sm" len="sm"/>
          </a:ln>
          <a:effectLst/>
        </p:spPr>
        <p:txBody>
          <a:bodyPr wrap="square" lIns="0" tIns="0" rIns="0" bIns="0" anchor="b">
            <a:spAutoFit/>
          </a:bodyPr>
          <a:lstStyle>
            <a:defPPr>
              <a:defRPr lang="en-US"/>
            </a:defPPr>
            <a:lvl1pPr algn="ctr" rtl="0" eaLnBrk="0" fontAlgn="base" hangingPunct="0">
              <a:lnSpc>
                <a:spcPct val="90000"/>
              </a:lnSpc>
              <a:spcBef>
                <a:spcPct val="30000"/>
              </a:spcBef>
              <a:spcAft>
                <a:spcPct val="10000"/>
              </a:spcAft>
              <a:defRPr lang="en-US" sz="700" b="0" kern="1200" smtClean="0">
                <a:solidFill>
                  <a:schemeClr val="tx1"/>
                </a:solidFill>
                <a:latin typeface="Arial" charset="0"/>
                <a:ea typeface="Arial Unicode MS" pitchFamily="34" charset="-128"/>
                <a:cs typeface="Arial Unicode MS" pitchFamily="34" charset="-128"/>
              </a:defRPr>
            </a:lvl1pPr>
            <a:lvl2pPr marL="4572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2pPr>
            <a:lvl3pPr marL="9144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3pPr>
            <a:lvl4pPr marL="13716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4pPr>
            <a:lvl5pPr marL="18288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24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24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24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2400" kern="1200">
                <a:solidFill>
                  <a:schemeClr val="tx1"/>
                </a:solidFill>
                <a:latin typeface="Arial" charset="0"/>
                <a:ea typeface="Arial Unicode MS" pitchFamily="34" charset="-128"/>
                <a:cs typeface="Arial Unicode MS" pitchFamily="34" charset="-128"/>
              </a:defRPr>
            </a:lvl9pPr>
          </a:lstStyle>
          <a:p>
            <a:pPr algn="l">
              <a:spcBef>
                <a:spcPts val="0"/>
              </a:spcBef>
              <a:spcAft>
                <a:spcPts val="600"/>
              </a:spcAft>
              <a:tabLst>
                <a:tab pos="228600" algn="l"/>
              </a:tabLst>
            </a:pPr>
            <a:fld id="{46808349-582F-4D2B-AF22-1E3714E0589A}" type="slidenum">
              <a:rPr>
                <a:solidFill>
                  <a:srgbClr val="FFFFFF">
                    <a:lumMod val="85000"/>
                  </a:srgbClr>
                </a:solidFill>
              </a:rPr>
              <a:pPr algn="l">
                <a:spcBef>
                  <a:spcPts val="0"/>
                </a:spcBef>
                <a:spcAft>
                  <a:spcPts val="600"/>
                </a:spcAft>
                <a:tabLst>
                  <a:tab pos="228600" algn="l"/>
                </a:tabLst>
              </a:pPr>
              <a:t>‹#›</a:t>
            </a:fld>
            <a:r>
              <a:rPr dirty="0">
                <a:solidFill>
                  <a:srgbClr val="FFFFFF">
                    <a:lumMod val="85000"/>
                  </a:srgbClr>
                </a:solidFill>
              </a:rPr>
              <a:t>	© 2016 Gartner, Inc. and/or its affiliates. All rights reserved.</a:t>
            </a:r>
          </a:p>
        </p:txBody>
      </p:sp>
    </p:spTree>
    <p:extLst>
      <p:ext uri="{BB962C8B-B14F-4D97-AF65-F5344CB8AC3E}">
        <p14:creationId xmlns:p14="http://schemas.microsoft.com/office/powerpoint/2010/main" val="329794512"/>
      </p:ext>
    </p:extLst>
  </p:cSld>
  <p:clrMapOvr>
    <a:masterClrMapping/>
  </p:clrMapOvr>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blue - Title">
    <p:spTree>
      <p:nvGrpSpPr>
        <p:cNvPr id="1" name=""/>
        <p:cNvGrpSpPr/>
        <p:nvPr/>
      </p:nvGrpSpPr>
      <p:grpSpPr>
        <a:xfrm>
          <a:off x="0" y="0"/>
          <a:ext cx="0" cy="0"/>
          <a:chOff x="0" y="0"/>
          <a:chExt cx="0" cy="0"/>
        </a:xfrm>
      </p:grpSpPr>
      <p:sp>
        <p:nvSpPr>
          <p:cNvPr id="9" name="Rectangle 160"/>
          <p:cNvSpPr>
            <a:spLocks noChangeArrowheads="1"/>
          </p:cNvSpPr>
          <p:nvPr userDrawn="1"/>
        </p:nvSpPr>
        <p:spPr bwMode="gray">
          <a:xfrm>
            <a:off x="-793" y="8"/>
            <a:ext cx="12192000" cy="6857992"/>
          </a:xfrm>
          <a:prstGeom prst="rect">
            <a:avLst/>
          </a:prstGeom>
          <a:solidFill>
            <a:schemeClr val="accent1"/>
          </a:solidFill>
          <a:ln w="9525" algn="ctr">
            <a:noFill/>
            <a:miter lim="800000"/>
            <a:headEnd type="none" w="sm" len="sm"/>
            <a:tailEnd type="none" w="sm" len="sm"/>
          </a:ln>
        </p:spPr>
        <p:txBody>
          <a:bodyPr wrap="none" anchor="t" anchorCtr="0"/>
          <a:lstStyle/>
          <a:p>
            <a:pPr>
              <a:spcBef>
                <a:spcPct val="0"/>
              </a:spcBef>
              <a:spcAft>
                <a:spcPct val="0"/>
              </a:spcAft>
              <a:tabLst>
                <a:tab pos="172633" algn="l"/>
              </a:tabLst>
            </a:pPr>
            <a:endParaRPr lang="en-US" sz="788" kern="0" dirty="0">
              <a:solidFill>
                <a:srgbClr val="FFFFFF"/>
              </a:solidFill>
            </a:endParaRPr>
          </a:p>
        </p:txBody>
      </p:sp>
      <p:sp>
        <p:nvSpPr>
          <p:cNvPr id="2" name="Title 1"/>
          <p:cNvSpPr>
            <a:spLocks noGrp="1"/>
          </p:cNvSpPr>
          <p:nvPr>
            <p:ph type="title"/>
          </p:nvPr>
        </p:nvSpPr>
        <p:spPr bwMode="gray"/>
        <p:txBody>
          <a:bodyPr/>
          <a:lstStyle>
            <a:lvl1pPr>
              <a:defRPr>
                <a:solidFill>
                  <a:schemeClr val="bg1"/>
                </a:solidFill>
              </a:defRPr>
            </a:lvl1pPr>
          </a:lstStyle>
          <a:p>
            <a:r>
              <a:rPr lang="en-US" smtClean="0"/>
              <a:t>Click to edit Master title style</a:t>
            </a:r>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10465000" y="6208369"/>
            <a:ext cx="1417320" cy="323040"/>
          </a:xfrm>
          <a:prstGeom prst="rect">
            <a:avLst/>
          </a:prstGeom>
        </p:spPr>
      </p:pic>
      <p:sp>
        <p:nvSpPr>
          <p:cNvPr id="8" name="Slide Number Placeholder 12"/>
          <p:cNvSpPr txBox="1">
            <a:spLocks/>
          </p:cNvSpPr>
          <p:nvPr userDrawn="1"/>
        </p:nvSpPr>
        <p:spPr bwMode="gray">
          <a:xfrm>
            <a:off x="304801" y="6446090"/>
            <a:ext cx="2957512" cy="96950"/>
          </a:xfrm>
          <a:prstGeom prst="rect">
            <a:avLst/>
          </a:prstGeom>
          <a:noFill/>
          <a:ln w="12700">
            <a:noFill/>
            <a:miter lim="800000"/>
            <a:headEnd type="none" w="sm" len="sm"/>
            <a:tailEnd type="none" w="sm" len="sm"/>
          </a:ln>
          <a:effectLst/>
        </p:spPr>
        <p:txBody>
          <a:bodyPr wrap="square" lIns="0" tIns="0" rIns="0" bIns="0" anchor="b">
            <a:spAutoFit/>
          </a:bodyPr>
          <a:lstStyle>
            <a:defPPr>
              <a:defRPr lang="en-US"/>
            </a:defPPr>
            <a:lvl1pPr algn="ctr" rtl="0" eaLnBrk="0" fontAlgn="base" hangingPunct="0">
              <a:lnSpc>
                <a:spcPct val="90000"/>
              </a:lnSpc>
              <a:spcBef>
                <a:spcPct val="30000"/>
              </a:spcBef>
              <a:spcAft>
                <a:spcPct val="10000"/>
              </a:spcAft>
              <a:defRPr lang="en-US" sz="700" b="0" kern="1200" smtClean="0">
                <a:solidFill>
                  <a:schemeClr val="tx1"/>
                </a:solidFill>
                <a:latin typeface="Arial" charset="0"/>
                <a:ea typeface="Arial Unicode MS" pitchFamily="34" charset="-128"/>
                <a:cs typeface="Arial Unicode MS" pitchFamily="34" charset="-128"/>
              </a:defRPr>
            </a:lvl1pPr>
            <a:lvl2pPr marL="4572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2pPr>
            <a:lvl3pPr marL="9144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3pPr>
            <a:lvl4pPr marL="13716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4pPr>
            <a:lvl5pPr marL="18288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24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24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24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2400" kern="1200">
                <a:solidFill>
                  <a:schemeClr val="tx1"/>
                </a:solidFill>
                <a:latin typeface="Arial" charset="0"/>
                <a:ea typeface="Arial Unicode MS" pitchFamily="34" charset="-128"/>
                <a:cs typeface="Arial Unicode MS" pitchFamily="34" charset="-128"/>
              </a:defRPr>
            </a:lvl9pPr>
          </a:lstStyle>
          <a:p>
            <a:pPr algn="l">
              <a:spcBef>
                <a:spcPts val="0"/>
              </a:spcBef>
              <a:spcAft>
                <a:spcPts val="600"/>
              </a:spcAft>
              <a:tabLst>
                <a:tab pos="228600" algn="l"/>
              </a:tabLst>
            </a:pPr>
            <a:fld id="{46808349-582F-4D2B-AF22-1E3714E0589A}" type="slidenum">
              <a:rPr>
                <a:solidFill>
                  <a:srgbClr val="FFFFFF">
                    <a:lumMod val="85000"/>
                  </a:srgbClr>
                </a:solidFill>
              </a:rPr>
              <a:pPr algn="l">
                <a:spcBef>
                  <a:spcPts val="0"/>
                </a:spcBef>
                <a:spcAft>
                  <a:spcPts val="600"/>
                </a:spcAft>
                <a:tabLst>
                  <a:tab pos="228600" algn="l"/>
                </a:tabLst>
              </a:pPr>
              <a:t>‹#›</a:t>
            </a:fld>
            <a:r>
              <a:rPr dirty="0">
                <a:solidFill>
                  <a:srgbClr val="FFFFFF">
                    <a:lumMod val="85000"/>
                  </a:srgbClr>
                </a:solidFill>
              </a:rPr>
              <a:t>	© 2016 Gartner, Inc. and/or its affiliates. All rights reserved.</a:t>
            </a:r>
          </a:p>
        </p:txBody>
      </p:sp>
    </p:spTree>
    <p:extLst>
      <p:ext uri="{BB962C8B-B14F-4D97-AF65-F5344CB8AC3E}">
        <p14:creationId xmlns:p14="http://schemas.microsoft.com/office/powerpoint/2010/main" val="821374114"/>
      </p:ext>
    </p:extLst>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F3090D4-F0CE-4837-BAA8-53AFD18E65B3}" type="datetimeFigureOut">
              <a:rPr lang="en-US" smtClean="0"/>
              <a:t>5/4/2018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696CB5-805D-4570-A59B-112D0F0049C2}" type="slidenum">
              <a:rPr lang="en-US" smtClean="0"/>
              <a:t>‹#›</a:t>
            </a:fld>
            <a:endParaRPr lang="en-US"/>
          </a:p>
        </p:txBody>
      </p:sp>
    </p:spTree>
    <p:extLst>
      <p:ext uri="{BB962C8B-B14F-4D97-AF65-F5344CB8AC3E}">
        <p14:creationId xmlns:p14="http://schemas.microsoft.com/office/powerpoint/2010/main" val="370446628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blue - Title and Content">
    <p:spTree>
      <p:nvGrpSpPr>
        <p:cNvPr id="1" name=""/>
        <p:cNvGrpSpPr/>
        <p:nvPr/>
      </p:nvGrpSpPr>
      <p:grpSpPr>
        <a:xfrm>
          <a:off x="0" y="0"/>
          <a:ext cx="0" cy="0"/>
          <a:chOff x="0" y="0"/>
          <a:chExt cx="0" cy="0"/>
        </a:xfrm>
      </p:grpSpPr>
      <p:sp>
        <p:nvSpPr>
          <p:cNvPr id="9" name="Rectangle 160"/>
          <p:cNvSpPr>
            <a:spLocks noChangeArrowheads="1"/>
          </p:cNvSpPr>
          <p:nvPr userDrawn="1"/>
        </p:nvSpPr>
        <p:spPr bwMode="gray">
          <a:xfrm>
            <a:off x="-793" y="8"/>
            <a:ext cx="12192000" cy="6857992"/>
          </a:xfrm>
          <a:prstGeom prst="rect">
            <a:avLst/>
          </a:prstGeom>
          <a:solidFill>
            <a:schemeClr val="accent1"/>
          </a:solidFill>
          <a:ln w="9525" algn="ctr">
            <a:noFill/>
            <a:miter lim="800000"/>
            <a:headEnd type="none" w="sm" len="sm"/>
            <a:tailEnd type="none" w="sm" len="sm"/>
          </a:ln>
        </p:spPr>
        <p:txBody>
          <a:bodyPr wrap="none" anchor="t" anchorCtr="0"/>
          <a:lstStyle/>
          <a:p>
            <a:pPr>
              <a:spcBef>
                <a:spcPct val="0"/>
              </a:spcBef>
              <a:spcAft>
                <a:spcPct val="0"/>
              </a:spcAft>
              <a:tabLst>
                <a:tab pos="172633" algn="l"/>
              </a:tabLst>
            </a:pPr>
            <a:endParaRPr lang="en-US" sz="788" kern="0" dirty="0">
              <a:solidFill>
                <a:srgbClr val="FFFFFF"/>
              </a:solidFill>
            </a:endParaRPr>
          </a:p>
        </p:txBody>
      </p:sp>
      <p:sp>
        <p:nvSpPr>
          <p:cNvPr id="2" name="Title 1"/>
          <p:cNvSpPr>
            <a:spLocks noGrp="1"/>
          </p:cNvSpPr>
          <p:nvPr>
            <p:ph type="title"/>
          </p:nvPr>
        </p:nvSpPr>
        <p:spPr bwMode="gray"/>
        <p:txBody>
          <a:bodyPr/>
          <a:lstStyle>
            <a:lvl1pPr>
              <a:defRPr>
                <a:solidFill>
                  <a:schemeClr val="bg1"/>
                </a:solidFill>
              </a:defRPr>
            </a:lvl1pPr>
          </a:lstStyle>
          <a:p>
            <a:r>
              <a:rPr lang="en-US" smtClean="0"/>
              <a:t>Click to edit Master title style</a:t>
            </a:r>
            <a:endParaRPr lang="en-US"/>
          </a:p>
        </p:txBody>
      </p:sp>
      <p:sp>
        <p:nvSpPr>
          <p:cNvPr id="6" name="Content Placeholder 4"/>
          <p:cNvSpPr>
            <a:spLocks noGrp="1"/>
          </p:cNvSpPr>
          <p:nvPr>
            <p:ph sz="quarter" idx="11"/>
          </p:nvPr>
        </p:nvSpPr>
        <p:spPr bwMode="gray">
          <a:xfrm>
            <a:off x="304800" y="1325565"/>
            <a:ext cx="11576050" cy="4554536"/>
          </a:xfrm>
        </p:spPr>
        <p:txBody>
          <a:bodyPr/>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10465000" y="6208369"/>
            <a:ext cx="1417320" cy="323040"/>
          </a:xfrm>
          <a:prstGeom prst="rect">
            <a:avLst/>
          </a:prstGeom>
        </p:spPr>
      </p:pic>
      <p:sp>
        <p:nvSpPr>
          <p:cNvPr id="10" name="Slide Number Placeholder 12"/>
          <p:cNvSpPr txBox="1">
            <a:spLocks/>
          </p:cNvSpPr>
          <p:nvPr userDrawn="1"/>
        </p:nvSpPr>
        <p:spPr bwMode="gray">
          <a:xfrm>
            <a:off x="304801" y="6446090"/>
            <a:ext cx="2957512" cy="96950"/>
          </a:xfrm>
          <a:prstGeom prst="rect">
            <a:avLst/>
          </a:prstGeom>
          <a:noFill/>
          <a:ln w="12700">
            <a:noFill/>
            <a:miter lim="800000"/>
            <a:headEnd type="none" w="sm" len="sm"/>
            <a:tailEnd type="none" w="sm" len="sm"/>
          </a:ln>
          <a:effectLst/>
        </p:spPr>
        <p:txBody>
          <a:bodyPr wrap="square" lIns="0" tIns="0" rIns="0" bIns="0" anchor="b">
            <a:spAutoFit/>
          </a:bodyPr>
          <a:lstStyle>
            <a:defPPr>
              <a:defRPr lang="en-US"/>
            </a:defPPr>
            <a:lvl1pPr algn="ctr" rtl="0" eaLnBrk="0" fontAlgn="base" hangingPunct="0">
              <a:lnSpc>
                <a:spcPct val="90000"/>
              </a:lnSpc>
              <a:spcBef>
                <a:spcPct val="30000"/>
              </a:spcBef>
              <a:spcAft>
                <a:spcPct val="10000"/>
              </a:spcAft>
              <a:defRPr lang="en-US" sz="700" b="0" kern="1200" smtClean="0">
                <a:solidFill>
                  <a:schemeClr val="tx1"/>
                </a:solidFill>
                <a:latin typeface="Arial" charset="0"/>
                <a:ea typeface="Arial Unicode MS" pitchFamily="34" charset="-128"/>
                <a:cs typeface="Arial Unicode MS" pitchFamily="34" charset="-128"/>
              </a:defRPr>
            </a:lvl1pPr>
            <a:lvl2pPr marL="4572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2pPr>
            <a:lvl3pPr marL="9144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3pPr>
            <a:lvl4pPr marL="13716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4pPr>
            <a:lvl5pPr marL="18288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24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24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24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2400" kern="1200">
                <a:solidFill>
                  <a:schemeClr val="tx1"/>
                </a:solidFill>
                <a:latin typeface="Arial" charset="0"/>
                <a:ea typeface="Arial Unicode MS" pitchFamily="34" charset="-128"/>
                <a:cs typeface="Arial Unicode MS" pitchFamily="34" charset="-128"/>
              </a:defRPr>
            </a:lvl9pPr>
          </a:lstStyle>
          <a:p>
            <a:pPr algn="l">
              <a:spcBef>
                <a:spcPts val="0"/>
              </a:spcBef>
              <a:spcAft>
                <a:spcPts val="600"/>
              </a:spcAft>
              <a:tabLst>
                <a:tab pos="228600" algn="l"/>
              </a:tabLst>
            </a:pPr>
            <a:fld id="{46808349-582F-4D2B-AF22-1E3714E0589A}" type="slidenum">
              <a:rPr>
                <a:solidFill>
                  <a:srgbClr val="FFFFFF">
                    <a:lumMod val="85000"/>
                  </a:srgbClr>
                </a:solidFill>
              </a:rPr>
              <a:pPr algn="l">
                <a:spcBef>
                  <a:spcPts val="0"/>
                </a:spcBef>
                <a:spcAft>
                  <a:spcPts val="600"/>
                </a:spcAft>
                <a:tabLst>
                  <a:tab pos="228600" algn="l"/>
                </a:tabLst>
              </a:pPr>
              <a:t>‹#›</a:t>
            </a:fld>
            <a:r>
              <a:rPr dirty="0">
                <a:solidFill>
                  <a:srgbClr val="FFFFFF">
                    <a:lumMod val="85000"/>
                  </a:srgbClr>
                </a:solidFill>
              </a:rPr>
              <a:t>	© 2016 Gartner, Inc. and/or its affiliates. All rights reserved.</a:t>
            </a:r>
          </a:p>
        </p:txBody>
      </p:sp>
    </p:spTree>
    <p:extLst>
      <p:ext uri="{BB962C8B-B14F-4D97-AF65-F5344CB8AC3E}">
        <p14:creationId xmlns:p14="http://schemas.microsoft.com/office/powerpoint/2010/main" val="3982077417"/>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Divider Slide Black">
    <p:spTree>
      <p:nvGrpSpPr>
        <p:cNvPr id="1" name=""/>
        <p:cNvGrpSpPr/>
        <p:nvPr/>
      </p:nvGrpSpPr>
      <p:grpSpPr>
        <a:xfrm>
          <a:off x="0" y="0"/>
          <a:ext cx="0" cy="0"/>
          <a:chOff x="0" y="0"/>
          <a:chExt cx="0" cy="0"/>
        </a:xfrm>
      </p:grpSpPr>
      <p:sp>
        <p:nvSpPr>
          <p:cNvPr id="7" name="half inch boarder"/>
          <p:cNvSpPr>
            <a:spLocks noChangeAspect="1"/>
          </p:cNvSpPr>
          <p:nvPr userDrawn="1"/>
        </p:nvSpPr>
        <p:spPr bwMode="gray">
          <a:xfrm>
            <a:off x="0" y="0"/>
            <a:ext cx="12192000" cy="6858000"/>
          </a:xfrm>
          <a:custGeom>
            <a:avLst/>
            <a:gdLst>
              <a:gd name="connsiteX0" fmla="*/ 11734800 w 12192000"/>
              <a:gd name="connsiteY0" fmla="*/ 0 h 6858000"/>
              <a:gd name="connsiteX1" fmla="*/ 12192000 w 12192000"/>
              <a:gd name="connsiteY1" fmla="*/ 0 h 6858000"/>
              <a:gd name="connsiteX2" fmla="*/ 12192000 w 12192000"/>
              <a:gd name="connsiteY2" fmla="*/ 0 h 6858000"/>
              <a:gd name="connsiteX3" fmla="*/ 12192000 w 12192000"/>
              <a:gd name="connsiteY3" fmla="*/ 457200 h 6858000"/>
              <a:gd name="connsiteX4" fmla="*/ 12192000 w 12192000"/>
              <a:gd name="connsiteY4" fmla="*/ 6858000 h 6858000"/>
              <a:gd name="connsiteX5" fmla="*/ 11734800 w 12192000"/>
              <a:gd name="connsiteY5" fmla="*/ 6858000 h 6858000"/>
              <a:gd name="connsiteX6" fmla="*/ 11734800 w 12192000"/>
              <a:gd name="connsiteY6" fmla="*/ 457200 h 6858000"/>
              <a:gd name="connsiteX7" fmla="*/ 457200 w 12192000"/>
              <a:gd name="connsiteY7" fmla="*/ 457200 h 6858000"/>
              <a:gd name="connsiteX8" fmla="*/ 457200 w 12192000"/>
              <a:gd name="connsiteY8" fmla="*/ 6858000 h 6858000"/>
              <a:gd name="connsiteX9" fmla="*/ 0 w 12192000"/>
              <a:gd name="connsiteY9" fmla="*/ 6858000 h 6858000"/>
              <a:gd name="connsiteX10" fmla="*/ 0 w 12192000"/>
              <a:gd name="connsiteY10" fmla="*/ 457200 h 6858000"/>
              <a:gd name="connsiteX11" fmla="*/ 0 w 12192000"/>
              <a:gd name="connsiteY11" fmla="*/ 0 h 6858000"/>
              <a:gd name="connsiteX12" fmla="*/ 457200 w 12192000"/>
              <a:gd name="connsiteY12" fmla="*/ 0 h 6858000"/>
              <a:gd name="connsiteX13" fmla="*/ 11734800 w 12192000"/>
              <a:gd name="connsiteY13"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8000">
                <a:moveTo>
                  <a:pt x="11734800" y="0"/>
                </a:moveTo>
                <a:lnTo>
                  <a:pt x="12192000" y="0"/>
                </a:lnTo>
                <a:lnTo>
                  <a:pt x="12192000" y="0"/>
                </a:lnTo>
                <a:lnTo>
                  <a:pt x="12192000" y="457200"/>
                </a:lnTo>
                <a:lnTo>
                  <a:pt x="12192000" y="6858000"/>
                </a:lnTo>
                <a:lnTo>
                  <a:pt x="11734800" y="6858000"/>
                </a:lnTo>
                <a:lnTo>
                  <a:pt x="11734800" y="457200"/>
                </a:lnTo>
                <a:lnTo>
                  <a:pt x="457200" y="457200"/>
                </a:lnTo>
                <a:lnTo>
                  <a:pt x="457200" y="6858000"/>
                </a:lnTo>
                <a:lnTo>
                  <a:pt x="0" y="6858000"/>
                </a:lnTo>
                <a:lnTo>
                  <a:pt x="0" y="457200"/>
                </a:lnTo>
                <a:lnTo>
                  <a:pt x="0" y="0"/>
                </a:lnTo>
                <a:lnTo>
                  <a:pt x="457200" y="0"/>
                </a:lnTo>
                <a:lnTo>
                  <a:pt x="11734800" y="0"/>
                </a:lnTo>
                <a:close/>
              </a:path>
            </a:pathLst>
          </a:custGeom>
          <a:solidFill>
            <a:schemeClr val="bg1"/>
          </a:solidFill>
          <a:ln w="12700" cap="flat" cmpd="sng" algn="ctr">
            <a:noFill/>
            <a:prstDash val="solid"/>
            <a:round/>
            <a:headEnd type="none" w="med" len="med"/>
            <a:tailEnd type="none" w="med" len="med"/>
          </a:ln>
          <a:effectLst/>
        </p:spPr>
        <p:txBody>
          <a:bodyPr vert="horz" wrap="square" lIns="68580" tIns="34290" rIns="68580" bIns="34290" numCol="1" spcCol="0" rtlCol="0" fromWordArt="0" anchor="ctr" anchorCtr="0" forceAA="0" compatLnSpc="1">
            <a:prstTxWarp prst="textNoShape">
              <a:avLst/>
            </a:prstTxWarp>
            <a:noAutofit/>
          </a:bodyPr>
          <a:lstStyle/>
          <a:p>
            <a:pPr algn="ctr" eaLnBrk="0" fontAlgn="base" hangingPunct="0">
              <a:spcBef>
                <a:spcPct val="50000"/>
              </a:spcBef>
              <a:spcAft>
                <a:spcPct val="0"/>
              </a:spcAft>
            </a:pPr>
            <a:endParaRPr lang="en-US" sz="1350" dirty="0" smtClean="0">
              <a:solidFill>
                <a:srgbClr val="FFFFFF"/>
              </a:solidFill>
            </a:endParaRPr>
          </a:p>
        </p:txBody>
      </p:sp>
      <p:sp>
        <p:nvSpPr>
          <p:cNvPr id="3" name="Rectangle 2"/>
          <p:cNvSpPr/>
          <p:nvPr userDrawn="1"/>
        </p:nvSpPr>
        <p:spPr bwMode="gray">
          <a:xfrm>
            <a:off x="0" y="2"/>
            <a:ext cx="12192000" cy="6857998"/>
          </a:xfrm>
          <a:prstGeom prst="rect">
            <a:avLst/>
          </a:prstGeom>
          <a:solidFill>
            <a:schemeClr val="tx1"/>
          </a:solidFill>
          <a:ln w="12700" cap="flat" cmpd="sng" algn="ctr">
            <a:no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noAutofit/>
          </a:bodyPr>
          <a:lstStyle/>
          <a:p>
            <a:pPr algn="ctr" defTabSz="685766" eaLnBrk="0" fontAlgn="base" hangingPunct="0">
              <a:spcBef>
                <a:spcPct val="50000"/>
              </a:spcBef>
              <a:spcAft>
                <a:spcPct val="0"/>
              </a:spcAft>
            </a:pPr>
            <a:endParaRPr lang="en-US" sz="1350" dirty="0" smtClean="0">
              <a:solidFill>
                <a:srgbClr val="FFFFFF"/>
              </a:solidFill>
            </a:endParaRPr>
          </a:p>
        </p:txBody>
      </p:sp>
      <p:sp>
        <p:nvSpPr>
          <p:cNvPr id="2" name="Title 1"/>
          <p:cNvSpPr>
            <a:spLocks noGrp="1"/>
          </p:cNvSpPr>
          <p:nvPr>
            <p:ph type="title"/>
          </p:nvPr>
        </p:nvSpPr>
        <p:spPr bwMode="gray">
          <a:xfrm>
            <a:off x="304800" y="3140535"/>
            <a:ext cx="11576050" cy="609398"/>
          </a:xfrm>
        </p:spPr>
        <p:txBody>
          <a:bodyPr tIns="0" anchor="ctr" anchorCtr="0"/>
          <a:lstStyle>
            <a:lvl1pPr algn="ctr">
              <a:defRPr sz="4400">
                <a:solidFill>
                  <a:schemeClr val="bg1"/>
                </a:solidFill>
              </a:defRPr>
            </a:lvl1pPr>
          </a:lstStyle>
          <a:p>
            <a:r>
              <a:rPr lang="en-US" smtClean="0"/>
              <a:t>Click to edit Master title style</a:t>
            </a:r>
            <a:endParaRPr lang="en-US" dirty="0"/>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10465000" y="6208369"/>
            <a:ext cx="1417320" cy="323040"/>
          </a:xfrm>
          <a:prstGeom prst="rect">
            <a:avLst/>
          </a:prstGeom>
        </p:spPr>
      </p:pic>
      <p:sp>
        <p:nvSpPr>
          <p:cNvPr id="10" name="Slide Number Placeholder 12"/>
          <p:cNvSpPr txBox="1">
            <a:spLocks/>
          </p:cNvSpPr>
          <p:nvPr userDrawn="1"/>
        </p:nvSpPr>
        <p:spPr bwMode="gray">
          <a:xfrm>
            <a:off x="304801" y="6446090"/>
            <a:ext cx="2957512" cy="96950"/>
          </a:xfrm>
          <a:prstGeom prst="rect">
            <a:avLst/>
          </a:prstGeom>
          <a:noFill/>
          <a:ln w="12700">
            <a:noFill/>
            <a:miter lim="800000"/>
            <a:headEnd type="none" w="sm" len="sm"/>
            <a:tailEnd type="none" w="sm" len="sm"/>
          </a:ln>
          <a:effectLst/>
        </p:spPr>
        <p:txBody>
          <a:bodyPr wrap="square" lIns="0" tIns="0" rIns="0" bIns="0" anchor="b">
            <a:spAutoFit/>
          </a:bodyPr>
          <a:lstStyle>
            <a:defPPr>
              <a:defRPr lang="en-US"/>
            </a:defPPr>
            <a:lvl1pPr algn="ctr" rtl="0" eaLnBrk="0" fontAlgn="base" hangingPunct="0">
              <a:lnSpc>
                <a:spcPct val="90000"/>
              </a:lnSpc>
              <a:spcBef>
                <a:spcPct val="30000"/>
              </a:spcBef>
              <a:spcAft>
                <a:spcPct val="10000"/>
              </a:spcAft>
              <a:defRPr lang="en-US" sz="700" b="0" kern="1200" smtClean="0">
                <a:solidFill>
                  <a:schemeClr val="tx1"/>
                </a:solidFill>
                <a:latin typeface="Arial" charset="0"/>
                <a:ea typeface="Arial Unicode MS" pitchFamily="34" charset="-128"/>
                <a:cs typeface="Arial Unicode MS" pitchFamily="34" charset="-128"/>
              </a:defRPr>
            </a:lvl1pPr>
            <a:lvl2pPr marL="4572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2pPr>
            <a:lvl3pPr marL="9144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3pPr>
            <a:lvl4pPr marL="13716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4pPr>
            <a:lvl5pPr marL="18288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24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24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24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2400" kern="1200">
                <a:solidFill>
                  <a:schemeClr val="tx1"/>
                </a:solidFill>
                <a:latin typeface="Arial" charset="0"/>
                <a:ea typeface="Arial Unicode MS" pitchFamily="34" charset="-128"/>
                <a:cs typeface="Arial Unicode MS" pitchFamily="34" charset="-128"/>
              </a:defRPr>
            </a:lvl9pPr>
          </a:lstStyle>
          <a:p>
            <a:pPr algn="l">
              <a:spcBef>
                <a:spcPts val="0"/>
              </a:spcBef>
              <a:spcAft>
                <a:spcPts val="600"/>
              </a:spcAft>
              <a:tabLst>
                <a:tab pos="228600" algn="l"/>
              </a:tabLst>
            </a:pPr>
            <a:fld id="{46808349-582F-4D2B-AF22-1E3714E0589A}" type="slidenum">
              <a:rPr>
                <a:solidFill>
                  <a:srgbClr val="FFFFFF">
                    <a:lumMod val="85000"/>
                  </a:srgbClr>
                </a:solidFill>
              </a:rPr>
              <a:pPr algn="l">
                <a:spcBef>
                  <a:spcPts val="0"/>
                </a:spcBef>
                <a:spcAft>
                  <a:spcPts val="600"/>
                </a:spcAft>
                <a:tabLst>
                  <a:tab pos="228600" algn="l"/>
                </a:tabLst>
              </a:pPr>
              <a:t>‹#›</a:t>
            </a:fld>
            <a:r>
              <a:rPr dirty="0">
                <a:solidFill>
                  <a:srgbClr val="FFFFFF">
                    <a:lumMod val="85000"/>
                  </a:srgbClr>
                </a:solidFill>
              </a:rPr>
              <a:t>	© 2017 Gartner, Inc. and/or its affiliates. All rights reserved.</a:t>
            </a:r>
          </a:p>
        </p:txBody>
      </p:sp>
    </p:spTree>
    <p:extLst>
      <p:ext uri="{BB962C8B-B14F-4D97-AF65-F5344CB8AC3E}">
        <p14:creationId xmlns:p14="http://schemas.microsoft.com/office/powerpoint/2010/main" val="893662161"/>
      </p:ext>
    </p:extLst>
  </p:cSld>
  <p:clrMapOvr>
    <a:masterClrMapping/>
  </p:clrMapOvr>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black - Title">
    <p:spTree>
      <p:nvGrpSpPr>
        <p:cNvPr id="1" name=""/>
        <p:cNvGrpSpPr/>
        <p:nvPr/>
      </p:nvGrpSpPr>
      <p:grpSpPr>
        <a:xfrm>
          <a:off x="0" y="0"/>
          <a:ext cx="0" cy="0"/>
          <a:chOff x="0" y="0"/>
          <a:chExt cx="0" cy="0"/>
        </a:xfrm>
      </p:grpSpPr>
      <p:sp>
        <p:nvSpPr>
          <p:cNvPr id="9" name="Rectangle 160"/>
          <p:cNvSpPr>
            <a:spLocks noChangeArrowheads="1"/>
          </p:cNvSpPr>
          <p:nvPr userDrawn="1"/>
        </p:nvSpPr>
        <p:spPr bwMode="gray">
          <a:xfrm>
            <a:off x="-793" y="8"/>
            <a:ext cx="12192000" cy="6857992"/>
          </a:xfrm>
          <a:prstGeom prst="rect">
            <a:avLst/>
          </a:prstGeom>
          <a:solidFill>
            <a:schemeClr val="tx1"/>
          </a:solidFill>
          <a:ln w="9525" algn="ctr">
            <a:noFill/>
            <a:miter lim="800000"/>
            <a:headEnd type="none" w="sm" len="sm"/>
            <a:tailEnd type="none" w="sm" len="sm"/>
          </a:ln>
        </p:spPr>
        <p:txBody>
          <a:bodyPr wrap="none" anchor="t" anchorCtr="0"/>
          <a:lstStyle/>
          <a:p>
            <a:pPr>
              <a:spcBef>
                <a:spcPct val="0"/>
              </a:spcBef>
              <a:spcAft>
                <a:spcPct val="0"/>
              </a:spcAft>
              <a:tabLst>
                <a:tab pos="172633" algn="l"/>
              </a:tabLst>
            </a:pPr>
            <a:endParaRPr lang="en-US" sz="788" kern="0" dirty="0">
              <a:solidFill>
                <a:srgbClr val="FFFFFF"/>
              </a:solidFill>
            </a:endParaRPr>
          </a:p>
        </p:txBody>
      </p:sp>
      <p:sp>
        <p:nvSpPr>
          <p:cNvPr id="3" name="Title 2"/>
          <p:cNvSpPr>
            <a:spLocks noGrp="1"/>
          </p:cNvSpPr>
          <p:nvPr>
            <p:ph type="title"/>
          </p:nvPr>
        </p:nvSpPr>
        <p:spPr bwMode="gray"/>
        <p:txBody>
          <a:bodyPr/>
          <a:lstStyle>
            <a:lvl1pPr>
              <a:defRPr>
                <a:solidFill>
                  <a:schemeClr val="bg1"/>
                </a:solidFill>
              </a:defRPr>
            </a:lvl1pPr>
          </a:lstStyle>
          <a:p>
            <a:r>
              <a:rPr lang="en-US" smtClean="0"/>
              <a:t>Click to edit Master title style</a:t>
            </a:r>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10465000" y="6208369"/>
            <a:ext cx="1417320" cy="323040"/>
          </a:xfrm>
          <a:prstGeom prst="rect">
            <a:avLst/>
          </a:prstGeom>
        </p:spPr>
      </p:pic>
      <p:sp>
        <p:nvSpPr>
          <p:cNvPr id="8" name="Slide Number Placeholder 12"/>
          <p:cNvSpPr txBox="1">
            <a:spLocks/>
          </p:cNvSpPr>
          <p:nvPr userDrawn="1"/>
        </p:nvSpPr>
        <p:spPr bwMode="gray">
          <a:xfrm>
            <a:off x="304801" y="6446090"/>
            <a:ext cx="2957512" cy="96950"/>
          </a:xfrm>
          <a:prstGeom prst="rect">
            <a:avLst/>
          </a:prstGeom>
          <a:noFill/>
          <a:ln w="12700">
            <a:noFill/>
            <a:miter lim="800000"/>
            <a:headEnd type="none" w="sm" len="sm"/>
            <a:tailEnd type="none" w="sm" len="sm"/>
          </a:ln>
          <a:effectLst/>
        </p:spPr>
        <p:txBody>
          <a:bodyPr wrap="square" lIns="0" tIns="0" rIns="0" bIns="0" anchor="b">
            <a:spAutoFit/>
          </a:bodyPr>
          <a:lstStyle>
            <a:defPPr>
              <a:defRPr lang="en-US"/>
            </a:defPPr>
            <a:lvl1pPr algn="ctr" rtl="0" eaLnBrk="0" fontAlgn="base" hangingPunct="0">
              <a:lnSpc>
                <a:spcPct val="90000"/>
              </a:lnSpc>
              <a:spcBef>
                <a:spcPct val="30000"/>
              </a:spcBef>
              <a:spcAft>
                <a:spcPct val="10000"/>
              </a:spcAft>
              <a:defRPr lang="en-US" sz="700" b="0" kern="1200" smtClean="0">
                <a:solidFill>
                  <a:schemeClr val="tx1"/>
                </a:solidFill>
                <a:latin typeface="Arial" charset="0"/>
                <a:ea typeface="Arial Unicode MS" pitchFamily="34" charset="-128"/>
                <a:cs typeface="Arial Unicode MS" pitchFamily="34" charset="-128"/>
              </a:defRPr>
            </a:lvl1pPr>
            <a:lvl2pPr marL="4572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2pPr>
            <a:lvl3pPr marL="9144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3pPr>
            <a:lvl4pPr marL="13716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4pPr>
            <a:lvl5pPr marL="18288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24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24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24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2400" kern="1200">
                <a:solidFill>
                  <a:schemeClr val="tx1"/>
                </a:solidFill>
                <a:latin typeface="Arial" charset="0"/>
                <a:ea typeface="Arial Unicode MS" pitchFamily="34" charset="-128"/>
                <a:cs typeface="Arial Unicode MS" pitchFamily="34" charset="-128"/>
              </a:defRPr>
            </a:lvl9pPr>
          </a:lstStyle>
          <a:p>
            <a:pPr algn="l">
              <a:spcBef>
                <a:spcPts val="0"/>
              </a:spcBef>
              <a:spcAft>
                <a:spcPts val="600"/>
              </a:spcAft>
              <a:tabLst>
                <a:tab pos="228600" algn="l"/>
              </a:tabLst>
            </a:pPr>
            <a:fld id="{46808349-582F-4D2B-AF22-1E3714E0589A}" type="slidenum">
              <a:rPr>
                <a:solidFill>
                  <a:srgbClr val="FFFFFF">
                    <a:lumMod val="85000"/>
                  </a:srgbClr>
                </a:solidFill>
              </a:rPr>
              <a:pPr algn="l">
                <a:spcBef>
                  <a:spcPts val="0"/>
                </a:spcBef>
                <a:spcAft>
                  <a:spcPts val="600"/>
                </a:spcAft>
                <a:tabLst>
                  <a:tab pos="228600" algn="l"/>
                </a:tabLst>
              </a:pPr>
              <a:t>‹#›</a:t>
            </a:fld>
            <a:r>
              <a:rPr dirty="0">
                <a:solidFill>
                  <a:srgbClr val="FFFFFF">
                    <a:lumMod val="85000"/>
                  </a:srgbClr>
                </a:solidFill>
              </a:rPr>
              <a:t>	© 2017 Gartner, Inc. and/or its affiliates. All rights reserved.</a:t>
            </a:r>
          </a:p>
        </p:txBody>
      </p:sp>
    </p:spTree>
    <p:extLst>
      <p:ext uri="{BB962C8B-B14F-4D97-AF65-F5344CB8AC3E}">
        <p14:creationId xmlns:p14="http://schemas.microsoft.com/office/powerpoint/2010/main" val="148334361"/>
      </p:ext>
    </p:extLst>
  </p:cSld>
  <p:clrMapOvr>
    <a:masterClrMapping/>
  </p:clrMapOvr>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black - Title and Content">
    <p:spTree>
      <p:nvGrpSpPr>
        <p:cNvPr id="1" name=""/>
        <p:cNvGrpSpPr/>
        <p:nvPr/>
      </p:nvGrpSpPr>
      <p:grpSpPr>
        <a:xfrm>
          <a:off x="0" y="0"/>
          <a:ext cx="0" cy="0"/>
          <a:chOff x="0" y="0"/>
          <a:chExt cx="0" cy="0"/>
        </a:xfrm>
      </p:grpSpPr>
      <p:sp>
        <p:nvSpPr>
          <p:cNvPr id="9" name="Rectangle 160"/>
          <p:cNvSpPr>
            <a:spLocks noChangeArrowheads="1"/>
          </p:cNvSpPr>
          <p:nvPr userDrawn="1"/>
        </p:nvSpPr>
        <p:spPr bwMode="gray">
          <a:xfrm>
            <a:off x="-793" y="8"/>
            <a:ext cx="12192000" cy="6857992"/>
          </a:xfrm>
          <a:prstGeom prst="rect">
            <a:avLst/>
          </a:prstGeom>
          <a:solidFill>
            <a:schemeClr val="tx1"/>
          </a:solidFill>
          <a:ln w="9525" algn="ctr">
            <a:noFill/>
            <a:miter lim="800000"/>
            <a:headEnd type="none" w="sm" len="sm"/>
            <a:tailEnd type="none" w="sm" len="sm"/>
          </a:ln>
        </p:spPr>
        <p:txBody>
          <a:bodyPr wrap="none" anchor="t" anchorCtr="0"/>
          <a:lstStyle/>
          <a:p>
            <a:pPr>
              <a:spcBef>
                <a:spcPct val="0"/>
              </a:spcBef>
              <a:spcAft>
                <a:spcPct val="0"/>
              </a:spcAft>
              <a:tabLst>
                <a:tab pos="172633" algn="l"/>
              </a:tabLst>
            </a:pPr>
            <a:endParaRPr lang="en-US" sz="788" kern="0" dirty="0">
              <a:solidFill>
                <a:srgbClr val="FFFFFF"/>
              </a:solidFill>
            </a:endParaRPr>
          </a:p>
        </p:txBody>
      </p:sp>
      <p:sp>
        <p:nvSpPr>
          <p:cNvPr id="4" name="Text Placeholder 3"/>
          <p:cNvSpPr>
            <a:spLocks noGrp="1"/>
          </p:cNvSpPr>
          <p:nvPr>
            <p:ph type="body" sz="quarter" idx="10"/>
          </p:nvPr>
        </p:nvSpPr>
        <p:spPr bwMode="gray">
          <a:xfrm>
            <a:off x="304800" y="1325563"/>
            <a:ext cx="11576050" cy="4554537"/>
          </a:xfrm>
        </p:spPr>
        <p:txBody>
          <a:bodyPr/>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4"/>
          <p:cNvSpPr>
            <a:spLocks noGrp="1"/>
          </p:cNvSpPr>
          <p:nvPr>
            <p:ph type="title"/>
          </p:nvPr>
        </p:nvSpPr>
        <p:spPr bwMode="gray"/>
        <p:txBody>
          <a:bodyPr/>
          <a:lstStyle>
            <a:lvl1pPr>
              <a:defRPr>
                <a:solidFill>
                  <a:schemeClr val="bg1"/>
                </a:solidFill>
              </a:defRPr>
            </a:lvl1pPr>
          </a:lstStyle>
          <a:p>
            <a:r>
              <a:rPr lang="en-US" smtClean="0"/>
              <a:t>Click to edit Master title style</a:t>
            </a:r>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10465000" y="6208369"/>
            <a:ext cx="1417320" cy="323040"/>
          </a:xfrm>
          <a:prstGeom prst="rect">
            <a:avLst/>
          </a:prstGeom>
        </p:spPr>
      </p:pic>
      <p:sp>
        <p:nvSpPr>
          <p:cNvPr id="10" name="Slide Number Placeholder 12"/>
          <p:cNvSpPr txBox="1">
            <a:spLocks/>
          </p:cNvSpPr>
          <p:nvPr userDrawn="1"/>
        </p:nvSpPr>
        <p:spPr bwMode="gray">
          <a:xfrm>
            <a:off x="304801" y="6446090"/>
            <a:ext cx="2957512" cy="96950"/>
          </a:xfrm>
          <a:prstGeom prst="rect">
            <a:avLst/>
          </a:prstGeom>
          <a:noFill/>
          <a:ln w="12700">
            <a:noFill/>
            <a:miter lim="800000"/>
            <a:headEnd type="none" w="sm" len="sm"/>
            <a:tailEnd type="none" w="sm" len="sm"/>
          </a:ln>
          <a:effectLst/>
        </p:spPr>
        <p:txBody>
          <a:bodyPr wrap="square" lIns="0" tIns="0" rIns="0" bIns="0" anchor="b">
            <a:spAutoFit/>
          </a:bodyPr>
          <a:lstStyle>
            <a:defPPr>
              <a:defRPr lang="en-US"/>
            </a:defPPr>
            <a:lvl1pPr algn="ctr" rtl="0" eaLnBrk="0" fontAlgn="base" hangingPunct="0">
              <a:lnSpc>
                <a:spcPct val="90000"/>
              </a:lnSpc>
              <a:spcBef>
                <a:spcPct val="30000"/>
              </a:spcBef>
              <a:spcAft>
                <a:spcPct val="10000"/>
              </a:spcAft>
              <a:defRPr lang="en-US" sz="700" b="0" kern="1200" smtClean="0">
                <a:solidFill>
                  <a:schemeClr val="tx1"/>
                </a:solidFill>
                <a:latin typeface="Arial" charset="0"/>
                <a:ea typeface="Arial Unicode MS" pitchFamily="34" charset="-128"/>
                <a:cs typeface="Arial Unicode MS" pitchFamily="34" charset="-128"/>
              </a:defRPr>
            </a:lvl1pPr>
            <a:lvl2pPr marL="4572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2pPr>
            <a:lvl3pPr marL="9144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3pPr>
            <a:lvl4pPr marL="13716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4pPr>
            <a:lvl5pPr marL="18288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24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24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24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2400" kern="1200">
                <a:solidFill>
                  <a:schemeClr val="tx1"/>
                </a:solidFill>
                <a:latin typeface="Arial" charset="0"/>
                <a:ea typeface="Arial Unicode MS" pitchFamily="34" charset="-128"/>
                <a:cs typeface="Arial Unicode MS" pitchFamily="34" charset="-128"/>
              </a:defRPr>
            </a:lvl9pPr>
          </a:lstStyle>
          <a:p>
            <a:pPr algn="l">
              <a:spcBef>
                <a:spcPts val="0"/>
              </a:spcBef>
              <a:spcAft>
                <a:spcPts val="600"/>
              </a:spcAft>
              <a:tabLst>
                <a:tab pos="228600" algn="l"/>
              </a:tabLst>
            </a:pPr>
            <a:fld id="{46808349-582F-4D2B-AF22-1E3714E0589A}" type="slidenum">
              <a:rPr>
                <a:solidFill>
                  <a:srgbClr val="FFFFFF">
                    <a:lumMod val="85000"/>
                  </a:srgbClr>
                </a:solidFill>
              </a:rPr>
              <a:pPr algn="l">
                <a:spcBef>
                  <a:spcPts val="0"/>
                </a:spcBef>
                <a:spcAft>
                  <a:spcPts val="600"/>
                </a:spcAft>
                <a:tabLst>
                  <a:tab pos="228600" algn="l"/>
                </a:tabLst>
              </a:pPr>
              <a:t>‹#›</a:t>
            </a:fld>
            <a:r>
              <a:rPr dirty="0">
                <a:solidFill>
                  <a:srgbClr val="FFFFFF">
                    <a:lumMod val="85000"/>
                  </a:srgbClr>
                </a:solidFill>
              </a:rPr>
              <a:t>	© 2016 Gartner, Inc. and/or its affiliates. All rights reserved.</a:t>
            </a:r>
          </a:p>
        </p:txBody>
      </p:sp>
    </p:spTree>
    <p:extLst>
      <p:ext uri="{BB962C8B-B14F-4D97-AF65-F5344CB8AC3E}">
        <p14:creationId xmlns:p14="http://schemas.microsoft.com/office/powerpoint/2010/main" val="841741269"/>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Divider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6923" y="417871"/>
            <a:ext cx="11308737" cy="5462229"/>
          </a:xfrm>
          <a:prstGeom prst="rect">
            <a:avLst/>
          </a:prstGeom>
        </p:spPr>
      </p:pic>
      <p:sp>
        <p:nvSpPr>
          <p:cNvPr id="7" name="Rectangle 7"/>
          <p:cNvSpPr>
            <a:spLocks noChangeArrowheads="1"/>
          </p:cNvSpPr>
          <p:nvPr userDrawn="1"/>
        </p:nvSpPr>
        <p:spPr bwMode="gray">
          <a:xfrm>
            <a:off x="942494" y="933450"/>
            <a:ext cx="5575300" cy="3129503"/>
          </a:xfrm>
          <a:prstGeom prst="rect">
            <a:avLst/>
          </a:prstGeom>
          <a:solidFill>
            <a:schemeClr val="bg1"/>
          </a:solidFill>
          <a:ln w="3175">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pPr algn="ctr" eaLnBrk="0" fontAlgn="base" hangingPunct="0">
              <a:lnSpc>
                <a:spcPct val="90000"/>
              </a:lnSpc>
              <a:spcBef>
                <a:spcPct val="50000"/>
              </a:spcBef>
              <a:spcAft>
                <a:spcPct val="10000"/>
              </a:spcAft>
            </a:pPr>
            <a:endParaRPr lang="en-US" dirty="0">
              <a:solidFill>
                <a:srgbClr val="FFFFFF"/>
              </a:solidFill>
            </a:endParaRPr>
          </a:p>
        </p:txBody>
      </p:sp>
      <p:sp>
        <p:nvSpPr>
          <p:cNvPr id="8" name="Title 1"/>
          <p:cNvSpPr>
            <a:spLocks noGrp="1"/>
          </p:cNvSpPr>
          <p:nvPr>
            <p:ph type="title"/>
          </p:nvPr>
        </p:nvSpPr>
        <p:spPr>
          <a:xfrm>
            <a:off x="1256819" y="1283802"/>
            <a:ext cx="4914900" cy="2411897"/>
          </a:xfrm>
        </p:spPr>
        <p:txBody>
          <a:bodyPr tIns="0" anchor="t" anchorCtr="0"/>
          <a:lstStyle>
            <a:lvl1pPr>
              <a:lnSpc>
                <a:spcPct val="100000"/>
              </a:lnSpc>
              <a:defRPr sz="36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49797829"/>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wo column sub ttl photo righ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bwMode="gray">
          <a:xfrm>
            <a:off x="457200" y="1325563"/>
            <a:ext cx="5500688" cy="4660900"/>
          </a:xfrm>
        </p:spPr>
        <p:txBody>
          <a:bodyPr/>
          <a:lstStyle>
            <a:lvl1pPr marL="0" indent="0">
              <a:buNone/>
              <a:defRPr b="1"/>
            </a:lvl1pPr>
            <a:lvl2pPr marL="274320">
              <a:buClr>
                <a:srgbClr val="00529B"/>
              </a:buClr>
              <a:defRPr/>
            </a:lvl2pPr>
            <a:lvl3pPr marL="548640" indent="-274320">
              <a:buFont typeface="Wingdings" panose="05000000000000000000" pitchFamily="2" charset="2"/>
              <a:buChar char="§"/>
              <a:defRPr/>
            </a:lvl3pPr>
            <a:lvl4pPr marL="914400">
              <a:defRPr/>
            </a:lvl4pPr>
            <a:lvl5pPr marL="12801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6"/>
          </p:nvPr>
        </p:nvSpPr>
        <p:spPr bwMode="gray">
          <a:xfrm>
            <a:off x="6234113" y="5458120"/>
            <a:ext cx="5499100" cy="447784"/>
          </a:xfrm>
        </p:spPr>
        <p:txBody>
          <a:bodyPr tIns="64008" anchor="t" anchorCtr="0"/>
          <a:lstStyle>
            <a:lvl1pPr marL="0" indent="0">
              <a:spcBef>
                <a:spcPts val="600"/>
              </a:spcBef>
              <a:spcAft>
                <a:spcPts val="0"/>
              </a:spcAft>
              <a:buNone/>
              <a:defRPr sz="900"/>
            </a:lvl1pPr>
          </a:lstStyle>
          <a:p>
            <a:pPr lvl="0"/>
            <a:r>
              <a:rPr lang="en-US"/>
              <a:t>Click to edit Master text styles</a:t>
            </a:r>
          </a:p>
        </p:txBody>
      </p:sp>
      <p:sp>
        <p:nvSpPr>
          <p:cNvPr id="7" name="Title 6"/>
          <p:cNvSpPr>
            <a:spLocks noGrp="1"/>
          </p:cNvSpPr>
          <p:nvPr>
            <p:ph type="title"/>
          </p:nvPr>
        </p:nvSpPr>
        <p:spPr/>
        <p:txBody>
          <a:bodyPr/>
          <a:lstStyle/>
          <a:p>
            <a:r>
              <a:rPr lang="en-US"/>
              <a:t>Click to edit Master title style</a:t>
            </a:r>
          </a:p>
        </p:txBody>
      </p:sp>
      <p:sp>
        <p:nvSpPr>
          <p:cNvPr id="3" name="Picture Placeholder 2"/>
          <p:cNvSpPr>
            <a:spLocks noGrp="1"/>
          </p:cNvSpPr>
          <p:nvPr>
            <p:ph type="pic" sz="quarter" idx="17" hasCustomPrompt="1"/>
          </p:nvPr>
        </p:nvSpPr>
        <p:spPr>
          <a:xfrm>
            <a:off x="6237288" y="1328738"/>
            <a:ext cx="5495925" cy="4129087"/>
          </a:xfrm>
        </p:spPr>
        <p:txBody>
          <a:bodyPr/>
          <a:lstStyle/>
          <a:p>
            <a:r>
              <a:rPr lang="en-US" dirty="0"/>
              <a:t>Drag picture to placeholder or click icon to add</a:t>
            </a:r>
          </a:p>
        </p:txBody>
      </p:sp>
    </p:spTree>
    <p:extLst>
      <p:ext uri="{BB962C8B-B14F-4D97-AF65-F5344CB8AC3E}">
        <p14:creationId xmlns:p14="http://schemas.microsoft.com/office/powerpoint/2010/main" val="3015483955"/>
      </p:ext>
    </p:extLst>
  </p:cSld>
  <p:clrMapOvr>
    <a:masterClrMapping/>
  </p:clrMapOvr>
  <p:transition/>
  <p:extLst mod="1">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SS Predicts">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8" name="Freeform 17"/>
          <p:cNvSpPr/>
          <p:nvPr userDrawn="1"/>
        </p:nvSpPr>
        <p:spPr>
          <a:xfrm>
            <a:off x="838200" y="0"/>
            <a:ext cx="2743200" cy="1828800"/>
          </a:xfrm>
          <a:custGeom>
            <a:avLst/>
            <a:gdLst>
              <a:gd name="connsiteX0" fmla="*/ 79719 w 2743200"/>
              <a:gd name="connsiteY0" fmla="*/ 0 h 1828800"/>
              <a:gd name="connsiteX1" fmla="*/ 2663481 w 2743200"/>
              <a:gd name="connsiteY1" fmla="*/ 0 h 1828800"/>
              <a:gd name="connsiteX2" fmla="*/ 2681536 w 2743200"/>
              <a:gd name="connsiteY2" fmla="*/ 49328 h 1828800"/>
              <a:gd name="connsiteX3" fmla="*/ 2743200 w 2743200"/>
              <a:gd name="connsiteY3" fmla="*/ 457200 h 1828800"/>
              <a:gd name="connsiteX4" fmla="*/ 1371600 w 2743200"/>
              <a:gd name="connsiteY4" fmla="*/ 1828800 h 1828800"/>
              <a:gd name="connsiteX5" fmla="*/ 0 w 2743200"/>
              <a:gd name="connsiteY5" fmla="*/ 457200 h 1828800"/>
              <a:gd name="connsiteX6" fmla="*/ 61664 w 2743200"/>
              <a:gd name="connsiteY6" fmla="*/ 49328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3200" h="1828800">
                <a:moveTo>
                  <a:pt x="79719" y="0"/>
                </a:moveTo>
                <a:lnTo>
                  <a:pt x="2663481" y="0"/>
                </a:lnTo>
                <a:lnTo>
                  <a:pt x="2681536" y="49328"/>
                </a:lnTo>
                <a:cubicBezTo>
                  <a:pt x="2721611" y="178175"/>
                  <a:pt x="2743200" y="315166"/>
                  <a:pt x="2743200" y="457200"/>
                </a:cubicBezTo>
                <a:cubicBezTo>
                  <a:pt x="2743200" y="1214714"/>
                  <a:pt x="2129114" y="1828800"/>
                  <a:pt x="1371600" y="1828800"/>
                </a:cubicBezTo>
                <a:cubicBezTo>
                  <a:pt x="614086" y="1828800"/>
                  <a:pt x="0" y="1214714"/>
                  <a:pt x="0" y="457200"/>
                </a:cubicBezTo>
                <a:cubicBezTo>
                  <a:pt x="0" y="315166"/>
                  <a:pt x="21589" y="178175"/>
                  <a:pt x="61664" y="49328"/>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eaLnBrk="0" fontAlgn="base" hangingPunct="0">
              <a:lnSpc>
                <a:spcPct val="90000"/>
              </a:lnSpc>
              <a:spcBef>
                <a:spcPct val="30000"/>
              </a:spcBef>
              <a:spcAft>
                <a:spcPct val="10000"/>
              </a:spcAft>
            </a:pPr>
            <a:endParaRPr lang="en-US" sz="2400">
              <a:solidFill>
                <a:srgbClr val="FFFFFF"/>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409700" y="533400"/>
            <a:ext cx="1600200" cy="767663"/>
          </a:xfrm>
          <a:prstGeom prst="rect">
            <a:avLst/>
          </a:prstGeom>
        </p:spPr>
      </p:pic>
    </p:spTree>
    <p:extLst>
      <p:ext uri="{BB962C8B-B14F-4D97-AF65-F5344CB8AC3E}">
        <p14:creationId xmlns:p14="http://schemas.microsoft.com/office/powerpoint/2010/main" val="3061355626"/>
      </p:ext>
    </p:extLst>
  </p:cSld>
  <p:clrMapOvr>
    <a:masterClrMapping/>
  </p:clrMapOvr>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3" name="Rectangle 12"/>
          <p:cNvSpPr/>
          <p:nvPr userDrawn="1"/>
        </p:nvSpPr>
        <p:spPr bwMode="gray">
          <a:xfrm>
            <a:off x="0" y="1"/>
            <a:ext cx="12192000" cy="5880099"/>
          </a:xfrm>
          <a:prstGeom prst="rect">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54" eaLnBrk="0" fontAlgn="base" hangingPunct="0">
              <a:spcBef>
                <a:spcPct val="50000"/>
              </a:spcBef>
              <a:spcAft>
                <a:spcPct val="0"/>
              </a:spcAft>
            </a:pPr>
            <a:endParaRPr lang="en-US" dirty="0" smtClean="0">
              <a:solidFill>
                <a:srgbClr val="FFFFFF"/>
              </a:solidFill>
            </a:endParaRPr>
          </a:p>
        </p:txBody>
      </p:sp>
      <p:sp>
        <p:nvSpPr>
          <p:cNvPr id="15" name="Rectangle 14"/>
          <p:cNvSpPr>
            <a:spLocks noChangeArrowheads="1"/>
          </p:cNvSpPr>
          <p:nvPr userDrawn="1"/>
        </p:nvSpPr>
        <p:spPr bwMode="gray">
          <a:xfrm>
            <a:off x="3205114" y="1857080"/>
            <a:ext cx="8372425" cy="3599984"/>
          </a:xfrm>
          <a:prstGeom prst="rect">
            <a:avLst/>
          </a:prstGeom>
          <a:solidFill>
            <a:schemeClr val="bg1"/>
          </a:solidFill>
          <a:ln>
            <a:noFill/>
          </a:ln>
          <a:extLst>
            <a:ext uri="{91240B29-F687-4f45-9708-019B960494DF}">
              <a14:hiddenLine xmlns="" xmlns:a14="http://schemas.microsoft.com/office/drawing/2010/main" w="12700">
                <a:solidFill>
                  <a:srgbClr val="000000"/>
                </a:solidFill>
                <a:round/>
                <a:headEnd/>
                <a:tailEnd/>
              </a14:hiddenLine>
            </a:ext>
          </a:extLst>
        </p:spPr>
        <p:txBody>
          <a:bodyPr wrap="none" anchor="b" anchorCtr="0"/>
          <a:lstStyle/>
          <a:p>
            <a:pPr algn="ctr" eaLnBrk="0" fontAlgn="base" hangingPunct="0">
              <a:lnSpc>
                <a:spcPct val="90000"/>
              </a:lnSpc>
              <a:spcBef>
                <a:spcPct val="50000"/>
              </a:spcBef>
              <a:spcAft>
                <a:spcPct val="10000"/>
              </a:spcAft>
            </a:pPr>
            <a:endParaRPr lang="en-US" dirty="0">
              <a:solidFill>
                <a:srgbClr val="FFFFFF"/>
              </a:solidFill>
            </a:endParaRPr>
          </a:p>
        </p:txBody>
      </p:sp>
      <p:sp>
        <p:nvSpPr>
          <p:cNvPr id="17" name="Rectangle 16"/>
          <p:cNvSpPr/>
          <p:nvPr userDrawn="1"/>
        </p:nvSpPr>
        <p:spPr bwMode="auto">
          <a:xfrm>
            <a:off x="0" y="6126480"/>
            <a:ext cx="8851900" cy="731520"/>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endParaRPr lang="en-US" dirty="0" smtClean="0">
              <a:solidFill>
                <a:srgbClr val="FFFFFF"/>
              </a:solidFill>
            </a:endParaRPr>
          </a:p>
        </p:txBody>
      </p:sp>
      <p:sp>
        <p:nvSpPr>
          <p:cNvPr id="18" name="Rectangle 122"/>
          <p:cNvSpPr>
            <a:spLocks noGrp="1" noChangeArrowheads="1"/>
          </p:cNvSpPr>
          <p:nvPr>
            <p:ph type="ctrTitle"/>
          </p:nvPr>
        </p:nvSpPr>
        <p:spPr bwMode="auto">
          <a:xfrm>
            <a:off x="3421098" y="2182206"/>
            <a:ext cx="7862788" cy="387798"/>
          </a:xfrm>
          <a:prstGeom prst="rect">
            <a:avLst/>
          </a:prstGeom>
          <a:ln>
            <a:noFill/>
          </a:ln>
        </p:spPr>
        <p:txBody>
          <a:bodyPr wrap="square" tIns="0" bIns="0" anchor="t" anchorCtr="0">
            <a:spAutoFit/>
          </a:bodyPr>
          <a:lstStyle>
            <a:lvl1pPr>
              <a:lnSpc>
                <a:spcPct val="90000"/>
              </a:lnSpc>
              <a:spcBef>
                <a:spcPts val="600"/>
              </a:spcBef>
              <a:spcAft>
                <a:spcPts val="0"/>
              </a:spcAft>
              <a:defRPr sz="2800" baseline="0">
                <a:solidFill>
                  <a:schemeClr val="tx1"/>
                </a:solidFill>
                <a:latin typeface="Arial"/>
                <a:cs typeface="Arial"/>
              </a:defRPr>
            </a:lvl1pPr>
          </a:lstStyle>
          <a:p>
            <a:r>
              <a:rPr lang="en-US" dirty="0" smtClean="0"/>
              <a:t>Click to edit Master title style</a:t>
            </a:r>
            <a:endParaRPr lang="en-US" dirty="0"/>
          </a:p>
        </p:txBody>
      </p:sp>
      <p:sp>
        <p:nvSpPr>
          <p:cNvPr id="21" name="TextBox 20"/>
          <p:cNvSpPr txBox="1"/>
          <p:nvPr userDrawn="1"/>
        </p:nvSpPr>
        <p:spPr bwMode="gray">
          <a:xfrm>
            <a:off x="310897" y="6252827"/>
            <a:ext cx="9493503" cy="224174"/>
          </a:xfrm>
          <a:prstGeom prst="rect">
            <a:avLst/>
          </a:prstGeom>
          <a:solidFill>
            <a:schemeClr val="bg1"/>
          </a:solidFill>
        </p:spPr>
        <p:txBody>
          <a:bodyPr wrap="square" lIns="0" tIns="0" rIns="0" bIns="0" anchor="t" anchorCtr="0">
            <a:noAutofit/>
          </a:bodyPr>
          <a:lstStyle/>
          <a:p>
            <a:pPr eaLnBrk="0" fontAlgn="base" hangingPunct="0">
              <a:lnSpc>
                <a:spcPct val="90000"/>
              </a:lnSpc>
              <a:defRPr/>
            </a:pPr>
            <a:r>
              <a:rPr lang="en-US" sz="700" dirty="0" smtClean="0">
                <a:solidFill>
                  <a:srgbClr val="969696"/>
                </a:solidFill>
              </a:rPr>
              <a:t>CONFIDENTIAL AND PROPRIETARY</a:t>
            </a:r>
          </a:p>
          <a:p>
            <a:pPr eaLnBrk="0" fontAlgn="base" hangingPunct="0">
              <a:lnSpc>
                <a:spcPct val="90000"/>
              </a:lnSpc>
              <a:defRPr/>
            </a:pPr>
            <a:r>
              <a:rPr lang="en-US" sz="700" dirty="0" smtClean="0">
                <a:solidFill>
                  <a:srgbClr val="969696"/>
                </a:solidFill>
              </a:rPr>
              <a:t>This presentation, including any supporting materials, is owned by Gartner, Inc. and/or its affiliates and is for the sole use of the intended Gartner audience or other intended recipients. This presentation may contain information that is </a:t>
            </a:r>
            <a:br>
              <a:rPr lang="en-US" sz="700" dirty="0" smtClean="0">
                <a:solidFill>
                  <a:srgbClr val="969696"/>
                </a:solidFill>
              </a:rPr>
            </a:br>
            <a:r>
              <a:rPr lang="en-US" sz="700" dirty="0" smtClean="0">
                <a:solidFill>
                  <a:srgbClr val="969696"/>
                </a:solidFill>
              </a:rPr>
              <a:t>confidential, proprietary or otherwise legally protected, and it may not be further copied, distributed or publicly displayed without the express written permission of Gartner, Inc. or its affiliates. © 2017 Gartner, Inc. and/or its affiliates. </a:t>
            </a:r>
            <a:br>
              <a:rPr lang="en-US" sz="700" dirty="0" smtClean="0">
                <a:solidFill>
                  <a:srgbClr val="969696"/>
                </a:solidFill>
              </a:rPr>
            </a:br>
            <a:r>
              <a:rPr lang="en-US" sz="700" dirty="0" smtClean="0">
                <a:solidFill>
                  <a:srgbClr val="969696"/>
                </a:solidFill>
              </a:rPr>
              <a:t>All rights reserved.</a:t>
            </a:r>
          </a:p>
        </p:txBody>
      </p:sp>
      <p:sp>
        <p:nvSpPr>
          <p:cNvPr id="22" name="Rectangle 288"/>
          <p:cNvSpPr>
            <a:spLocks noChangeArrowheads="1"/>
          </p:cNvSpPr>
          <p:nvPr userDrawn="1"/>
        </p:nvSpPr>
        <p:spPr bwMode="gray">
          <a:xfrm>
            <a:off x="3421100" y="4213673"/>
            <a:ext cx="7862786" cy="1092607"/>
          </a:xfrm>
          <a:prstGeom prst="rect">
            <a:avLst/>
          </a:prstGeom>
          <a:noFill/>
          <a:ln w="12700">
            <a:noFill/>
            <a:miter lim="800000"/>
            <a:headEnd type="none" w="sm" len="sm"/>
            <a:tailEnd type="none" w="sm" len="sm"/>
          </a:ln>
          <a:effectLst/>
        </p:spPr>
        <p:txBody>
          <a:bodyPr wrap="square" lIns="0" tIns="0" rIns="0" bIns="0" anchor="b">
            <a:spAutoFit/>
          </a:bodyPr>
          <a:lstStyle/>
          <a:p>
            <a:pPr eaLnBrk="0" fontAlgn="base" hangingPunct="0">
              <a:lnSpc>
                <a:spcPct val="90000"/>
              </a:lnSpc>
              <a:spcBef>
                <a:spcPct val="30000"/>
              </a:spcBef>
              <a:spcAft>
                <a:spcPct val="10000"/>
              </a:spcAft>
              <a:defRPr/>
            </a:pPr>
            <a:r>
              <a:rPr lang="en-US" sz="1000" dirty="0" smtClean="0">
                <a:solidFill>
                  <a:srgbClr val="000000"/>
                </a:solidFill>
              </a:rPr>
              <a:t>Unless otherwise marked for external use, the items in this Gartner Toolkit are for internal noncommercial use by the licensed Gartner client. The materials contained in this Toolkit may not be repackaged or resold. Gartner makes no representations or warranties as to the suitability of this Toolkit for any particular purpose, and disclaims all liabilities for any damages, whether direct, consequential, incidental or special, arising out of the use of or inability to use this material or the information provided herein.</a:t>
            </a:r>
          </a:p>
          <a:p>
            <a:pPr eaLnBrk="0" fontAlgn="base" hangingPunct="0">
              <a:lnSpc>
                <a:spcPct val="90000"/>
              </a:lnSpc>
              <a:spcBef>
                <a:spcPct val="30000"/>
              </a:spcBef>
              <a:spcAft>
                <a:spcPct val="10000"/>
              </a:spcAft>
              <a:defRPr/>
            </a:pPr>
            <a:r>
              <a:rPr lang="en-US" sz="1000" dirty="0" smtClean="0">
                <a:solidFill>
                  <a:srgbClr val="000000"/>
                </a:solidFill>
              </a:rPr>
              <a:t>The instructions, intent and objective of this template are contained in the source document. Please refer back to that document for details.</a:t>
            </a:r>
          </a:p>
          <a:p>
            <a:pPr eaLnBrk="0" fontAlgn="base" hangingPunct="0">
              <a:lnSpc>
                <a:spcPct val="90000"/>
              </a:lnSpc>
              <a:spcBef>
                <a:spcPct val="30000"/>
              </a:spcBef>
              <a:spcAft>
                <a:spcPct val="10000"/>
              </a:spcAft>
              <a:defRPr/>
            </a:pPr>
            <a:r>
              <a:rPr lang="en-US" sz="1000" b="1" dirty="0" smtClean="0">
                <a:solidFill>
                  <a:srgbClr val="969696"/>
                </a:solidFill>
              </a:rPr>
              <a:t>Notes accompany this presentation.</a:t>
            </a:r>
            <a:br>
              <a:rPr lang="en-US" sz="1000" b="1" dirty="0" smtClean="0">
                <a:solidFill>
                  <a:srgbClr val="969696"/>
                </a:solidFill>
              </a:rPr>
            </a:br>
            <a:r>
              <a:rPr lang="en-US" sz="1000" b="1" dirty="0" smtClean="0">
                <a:solidFill>
                  <a:srgbClr val="969696"/>
                </a:solidFill>
              </a:rPr>
              <a:t>Please select Notes Page view to examine the Notes text. </a:t>
            </a:r>
          </a:p>
        </p:txBody>
      </p:sp>
      <p:sp>
        <p:nvSpPr>
          <p:cNvPr id="23" name="White Frame"/>
          <p:cNvSpPr/>
          <p:nvPr userDrawn="1"/>
        </p:nvSpPr>
        <p:spPr bwMode="gray">
          <a:xfrm>
            <a:off x="0" y="0"/>
            <a:ext cx="12192000" cy="6858000"/>
          </a:xfrm>
          <a:custGeom>
            <a:avLst/>
            <a:gdLst>
              <a:gd name="connsiteX0" fmla="*/ 0 w 12192000"/>
              <a:gd name="connsiteY0" fmla="*/ 0 h 6858000"/>
              <a:gd name="connsiteX1" fmla="*/ 310896 w 12192000"/>
              <a:gd name="connsiteY1" fmla="*/ 0 h 6858000"/>
              <a:gd name="connsiteX2" fmla="*/ 310896 w 12192000"/>
              <a:gd name="connsiteY2" fmla="*/ 0 h 6858000"/>
              <a:gd name="connsiteX3" fmla="*/ 11881104 w 12192000"/>
              <a:gd name="connsiteY3" fmla="*/ 0 h 6858000"/>
              <a:gd name="connsiteX4" fmla="*/ 12192000 w 12192000"/>
              <a:gd name="connsiteY4" fmla="*/ 0 h 6858000"/>
              <a:gd name="connsiteX5" fmla="*/ 12192000 w 12192000"/>
              <a:gd name="connsiteY5" fmla="*/ 310896 h 6858000"/>
              <a:gd name="connsiteX6" fmla="*/ 12192000 w 12192000"/>
              <a:gd name="connsiteY6" fmla="*/ 6858000 h 6858000"/>
              <a:gd name="connsiteX7" fmla="*/ 11881104 w 12192000"/>
              <a:gd name="connsiteY7" fmla="*/ 6858000 h 6858000"/>
              <a:gd name="connsiteX8" fmla="*/ 11881104 w 12192000"/>
              <a:gd name="connsiteY8" fmla="*/ 310896 h 6858000"/>
              <a:gd name="connsiteX9" fmla="*/ 310896 w 12192000"/>
              <a:gd name="connsiteY9" fmla="*/ 310896 h 6858000"/>
              <a:gd name="connsiteX10" fmla="*/ 310896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0" y="0"/>
                </a:moveTo>
                <a:lnTo>
                  <a:pt x="310896" y="0"/>
                </a:lnTo>
                <a:lnTo>
                  <a:pt x="310896" y="0"/>
                </a:lnTo>
                <a:lnTo>
                  <a:pt x="11881104" y="0"/>
                </a:lnTo>
                <a:lnTo>
                  <a:pt x="12192000" y="0"/>
                </a:lnTo>
                <a:lnTo>
                  <a:pt x="12192000" y="310896"/>
                </a:lnTo>
                <a:lnTo>
                  <a:pt x="12192000" y="6858000"/>
                </a:lnTo>
                <a:lnTo>
                  <a:pt x="11881104" y="6858000"/>
                </a:lnTo>
                <a:lnTo>
                  <a:pt x="11881104" y="310896"/>
                </a:lnTo>
                <a:lnTo>
                  <a:pt x="310896" y="310896"/>
                </a:lnTo>
                <a:lnTo>
                  <a:pt x="310896" y="6858000"/>
                </a:lnTo>
                <a:lnTo>
                  <a:pt x="0" y="6858000"/>
                </a:lnTo>
                <a:close/>
              </a:path>
            </a:pathLst>
          </a:cu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50000"/>
              </a:spcBef>
              <a:spcAft>
                <a:spcPct val="0"/>
              </a:spcAft>
            </a:pPr>
            <a:endParaRPr lang="en-US" dirty="0" smtClean="0">
              <a:solidFill>
                <a:srgbClr val="FFFFFF"/>
              </a:solidFill>
            </a:endParaRPr>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10460736" y="6205425"/>
            <a:ext cx="1417320" cy="325984"/>
          </a:xfrm>
          <a:prstGeom prst="rect">
            <a:avLst/>
          </a:prstGeom>
        </p:spPr>
      </p:pic>
    </p:spTree>
    <p:extLst>
      <p:ext uri="{BB962C8B-B14F-4D97-AF65-F5344CB8AC3E}">
        <p14:creationId xmlns:p14="http://schemas.microsoft.com/office/powerpoint/2010/main" val="3365597387"/>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1"/>
          </p:nvPr>
        </p:nvSpPr>
        <p:spPr bwMode="gray">
          <a:xfrm>
            <a:off x="301752" y="1325564"/>
            <a:ext cx="11576304" cy="4660899"/>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bwMode="auto">
          <a:xfrm>
            <a:off x="301752" y="228600"/>
            <a:ext cx="11576304" cy="535531"/>
          </a:xfrm>
          <a:prstGeom prst="rect">
            <a:avLst/>
          </a:prstGeom>
        </p:spPr>
        <p:txBody>
          <a:bodyPr>
            <a:spAutoFit/>
          </a:bodyPr>
          <a:lstStyle/>
          <a:p>
            <a:r>
              <a:rPr lang="en-US" smtClean="0"/>
              <a:t>Click to edit Master title style</a:t>
            </a:r>
            <a:endParaRPr lang="en-US" dirty="0"/>
          </a:p>
        </p:txBody>
      </p:sp>
    </p:spTree>
    <p:extLst>
      <p:ext uri="{BB962C8B-B14F-4D97-AF65-F5344CB8AC3E}">
        <p14:creationId xmlns:p14="http://schemas.microsoft.com/office/powerpoint/2010/main" val="3994028512"/>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Key Issues">
    <p:spTree>
      <p:nvGrpSpPr>
        <p:cNvPr id="1" name=""/>
        <p:cNvGrpSpPr/>
        <p:nvPr/>
      </p:nvGrpSpPr>
      <p:grpSpPr>
        <a:xfrm>
          <a:off x="0" y="0"/>
          <a:ext cx="0" cy="0"/>
          <a:chOff x="0" y="0"/>
          <a:chExt cx="0" cy="0"/>
        </a:xfrm>
      </p:grpSpPr>
      <p:sp>
        <p:nvSpPr>
          <p:cNvPr id="4" name="Title 3"/>
          <p:cNvSpPr>
            <a:spLocks noGrp="1"/>
          </p:cNvSpPr>
          <p:nvPr>
            <p:ph type="title"/>
          </p:nvPr>
        </p:nvSpPr>
        <p:spPr bwMode="auto">
          <a:xfrm>
            <a:off x="301752" y="228600"/>
            <a:ext cx="11576304" cy="535531"/>
          </a:xfrm>
          <a:prstGeom prst="rect">
            <a:avLst/>
          </a:prstGeom>
        </p:spPr>
        <p:txBody>
          <a:bodyPr/>
          <a:lstStyle/>
          <a:p>
            <a:r>
              <a:rPr lang="en-US" smtClean="0"/>
              <a:t>Click to edit Master title style</a:t>
            </a:r>
            <a:endParaRPr lang="en-US" dirty="0"/>
          </a:p>
        </p:txBody>
      </p:sp>
      <p:sp>
        <p:nvSpPr>
          <p:cNvPr id="3" name="Text Placeholder 2"/>
          <p:cNvSpPr>
            <a:spLocks noGrp="1"/>
          </p:cNvSpPr>
          <p:nvPr>
            <p:ph type="body" sz="quarter" idx="10"/>
          </p:nvPr>
        </p:nvSpPr>
        <p:spPr bwMode="gray">
          <a:xfrm>
            <a:off x="301752" y="1325563"/>
            <a:ext cx="11576304" cy="4679950"/>
          </a:xfrm>
          <a:prstGeom prst="rect">
            <a:avLst/>
          </a:prstGeom>
        </p:spPr>
        <p:txBody>
          <a:bodyPr/>
          <a:lstStyle>
            <a:lvl1pPr marL="411480" indent="-411480">
              <a:buFont typeface="+mj-lt"/>
              <a:buAutoNum type="arabicPeriod"/>
              <a:defRPr/>
            </a:lvl1pPr>
            <a:lvl2pPr marL="777240">
              <a:defRPr/>
            </a:lvl2pPr>
            <a:lvl3pPr marL="1051560">
              <a:defRPr/>
            </a:lvl3pPr>
            <a:lvl4pPr marL="1371600">
              <a:defRPr/>
            </a:lvl4pPr>
            <a:lvl5pPr marL="164592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11084828"/>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F3090D4-F0CE-4837-BAA8-53AFD18E65B3}" type="datetimeFigureOut">
              <a:rPr lang="en-US" smtClean="0"/>
              <a:t>5/4/2018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696CB5-805D-4570-A59B-112D0F0049C2}" type="slidenum">
              <a:rPr lang="en-US" smtClean="0"/>
              <a:t>‹#›</a:t>
            </a:fld>
            <a:endParaRPr lang="en-US"/>
          </a:p>
        </p:txBody>
      </p:sp>
    </p:spTree>
    <p:extLst>
      <p:ext uri="{BB962C8B-B14F-4D97-AF65-F5344CB8AC3E}">
        <p14:creationId xmlns:p14="http://schemas.microsoft.com/office/powerpoint/2010/main" val="391588976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Key Issues - Grey">
    <p:spTree>
      <p:nvGrpSpPr>
        <p:cNvPr id="1" name=""/>
        <p:cNvGrpSpPr/>
        <p:nvPr/>
      </p:nvGrpSpPr>
      <p:grpSpPr>
        <a:xfrm>
          <a:off x="0" y="0"/>
          <a:ext cx="0" cy="0"/>
          <a:chOff x="0" y="0"/>
          <a:chExt cx="0" cy="0"/>
        </a:xfrm>
      </p:grpSpPr>
      <p:sp>
        <p:nvSpPr>
          <p:cNvPr id="4" name="Title 3"/>
          <p:cNvSpPr>
            <a:spLocks noGrp="1"/>
          </p:cNvSpPr>
          <p:nvPr>
            <p:ph type="title"/>
          </p:nvPr>
        </p:nvSpPr>
        <p:spPr bwMode="auto">
          <a:xfrm>
            <a:off x="301752" y="228600"/>
            <a:ext cx="11576304" cy="535531"/>
          </a:xfrm>
          <a:prstGeom prst="rect">
            <a:avLst/>
          </a:prstGeom>
        </p:spPr>
        <p:txBody>
          <a:bodyPr/>
          <a:lstStyle/>
          <a:p>
            <a:r>
              <a:rPr lang="en-US" smtClean="0"/>
              <a:t>Click to edit Master title style</a:t>
            </a:r>
            <a:endParaRPr lang="en-US" dirty="0"/>
          </a:p>
        </p:txBody>
      </p:sp>
      <p:sp>
        <p:nvSpPr>
          <p:cNvPr id="3" name="Text Placeholder 2"/>
          <p:cNvSpPr>
            <a:spLocks noGrp="1"/>
          </p:cNvSpPr>
          <p:nvPr>
            <p:ph type="body" sz="quarter" idx="10"/>
          </p:nvPr>
        </p:nvSpPr>
        <p:spPr bwMode="gray">
          <a:xfrm>
            <a:off x="301752" y="1325563"/>
            <a:ext cx="11576304" cy="4679950"/>
          </a:xfrm>
          <a:prstGeom prst="rect">
            <a:avLst/>
          </a:prstGeom>
        </p:spPr>
        <p:txBody>
          <a:bodyPr/>
          <a:lstStyle>
            <a:lvl1pPr marL="411480" indent="-411480">
              <a:buClrTx/>
              <a:buFont typeface="+mj-lt"/>
              <a:buAutoNum type="arabicPeriod"/>
              <a:defRPr>
                <a:solidFill>
                  <a:srgbClr val="919191"/>
                </a:solidFill>
              </a:defRPr>
            </a:lvl1pPr>
            <a:lvl2pPr marL="777240">
              <a:buClrTx/>
              <a:defRPr>
                <a:solidFill>
                  <a:srgbClr val="919191"/>
                </a:solidFill>
              </a:defRPr>
            </a:lvl2pPr>
            <a:lvl3pPr marL="1051560">
              <a:buClrTx/>
              <a:defRPr>
                <a:solidFill>
                  <a:srgbClr val="919191"/>
                </a:solidFill>
              </a:defRPr>
            </a:lvl3pPr>
            <a:lvl4pPr marL="1371600">
              <a:buClrTx/>
              <a:defRPr>
                <a:solidFill>
                  <a:srgbClr val="919191"/>
                </a:solidFill>
              </a:defRPr>
            </a:lvl4pPr>
            <a:lvl5pPr marL="1645920">
              <a:buClrTx/>
              <a:defRPr>
                <a:solidFill>
                  <a:srgbClr val="91919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92051766"/>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bwMode="gray">
          <a:xfrm>
            <a:off x="301752" y="1325563"/>
            <a:ext cx="5495544" cy="4660900"/>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 Placeholder 7"/>
          <p:cNvSpPr>
            <a:spLocks noGrp="1"/>
          </p:cNvSpPr>
          <p:nvPr>
            <p:ph type="body" sz="quarter" idx="12"/>
          </p:nvPr>
        </p:nvSpPr>
        <p:spPr bwMode="gray">
          <a:xfrm>
            <a:off x="6378956" y="1325563"/>
            <a:ext cx="5499100" cy="4660900"/>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bwMode="auto">
          <a:xfrm>
            <a:off x="301752" y="228600"/>
            <a:ext cx="11576304" cy="535531"/>
          </a:xfrm>
          <a:prstGeom prst="rect">
            <a:avLst/>
          </a:prstGeom>
        </p:spPr>
        <p:txBody>
          <a:bodyPr/>
          <a:lstStyle/>
          <a:p>
            <a:r>
              <a:rPr lang="en-US" smtClean="0"/>
              <a:t>Click to edit Master title style</a:t>
            </a:r>
            <a:endParaRPr lang="en-US" dirty="0"/>
          </a:p>
        </p:txBody>
      </p:sp>
    </p:spTree>
    <p:extLst>
      <p:ext uri="{BB962C8B-B14F-4D97-AF65-F5344CB8AC3E}">
        <p14:creationId xmlns:p14="http://schemas.microsoft.com/office/powerpoint/2010/main" val="740117720"/>
      </p:ext>
    </p:extLst>
  </p:cSld>
  <p:clrMapOvr>
    <a:masterClrMapping/>
  </p:clrMapOvr>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PA Full">
    <p:spTree>
      <p:nvGrpSpPr>
        <p:cNvPr id="1" name=""/>
        <p:cNvGrpSpPr/>
        <p:nvPr/>
      </p:nvGrpSpPr>
      <p:grpSpPr>
        <a:xfrm>
          <a:off x="0" y="0"/>
          <a:ext cx="0" cy="0"/>
          <a:chOff x="0" y="0"/>
          <a:chExt cx="0" cy="0"/>
        </a:xfrm>
      </p:grpSpPr>
      <p:sp>
        <p:nvSpPr>
          <p:cNvPr id="9" name="Rectangle 160"/>
          <p:cNvSpPr>
            <a:spLocks noChangeArrowheads="1"/>
          </p:cNvSpPr>
          <p:nvPr userDrawn="1"/>
        </p:nvSpPr>
        <p:spPr bwMode="gray">
          <a:xfrm>
            <a:off x="0" y="7"/>
            <a:ext cx="12192000" cy="5880093"/>
          </a:xfrm>
          <a:prstGeom prst="rect">
            <a:avLst/>
          </a:prstGeom>
          <a:solidFill>
            <a:schemeClr val="accent1"/>
          </a:solidFill>
          <a:ln w="9525" algn="ctr">
            <a:noFill/>
            <a:miter lim="800000"/>
            <a:headEnd type="none" w="sm" len="sm"/>
            <a:tailEnd type="none" w="sm" len="sm"/>
          </a:ln>
        </p:spPr>
        <p:txBody>
          <a:bodyPr wrap="none" anchor="t" anchorCtr="0"/>
          <a:lstStyle/>
          <a:p>
            <a:pPr>
              <a:spcBef>
                <a:spcPct val="0"/>
              </a:spcBef>
              <a:spcAft>
                <a:spcPct val="0"/>
              </a:spcAft>
              <a:tabLst>
                <a:tab pos="230177" algn="l"/>
              </a:tabLst>
            </a:pPr>
            <a:endParaRPr lang="en-US" sz="1051" kern="0" dirty="0">
              <a:solidFill>
                <a:srgbClr val="FFFFFF"/>
              </a:solidFill>
            </a:endParaRPr>
          </a:p>
        </p:txBody>
      </p:sp>
      <p:sp>
        <p:nvSpPr>
          <p:cNvPr id="5" name="Content Placeholder 4"/>
          <p:cNvSpPr>
            <a:spLocks noGrp="1"/>
          </p:cNvSpPr>
          <p:nvPr>
            <p:ph sz="quarter" idx="11"/>
          </p:nvPr>
        </p:nvSpPr>
        <p:spPr bwMode="gray">
          <a:xfrm>
            <a:off x="301752" y="1325563"/>
            <a:ext cx="11576304" cy="4660900"/>
          </a:xfrm>
          <a:prstGeom prst="rect">
            <a:avLst/>
          </a:prstGeom>
        </p:spPr>
        <p:txBody>
          <a:bodyPr/>
          <a:lstStyle>
            <a:lvl1pPr marL="0" indent="0">
              <a:buClr>
                <a:schemeClr val="bg1"/>
              </a:buClr>
              <a:buNone/>
              <a:defRPr>
                <a:solidFill>
                  <a:schemeClr val="bg1"/>
                </a:solidFill>
              </a:defRPr>
            </a:lvl1pPr>
            <a:lvl2pPr marL="274320" indent="-274320">
              <a:buClr>
                <a:schemeClr val="bg1"/>
              </a:buClr>
              <a:buFont typeface="Wingdings" panose="05000000000000000000" pitchFamily="2" charset="2"/>
              <a:buChar char="§"/>
              <a:defRPr sz="2800">
                <a:solidFill>
                  <a:schemeClr val="bg1"/>
                </a:solidFill>
              </a:defRPr>
            </a:lvl2pPr>
            <a:lvl3pPr marL="640080" indent="-274320">
              <a:buClr>
                <a:schemeClr val="bg1"/>
              </a:buClr>
              <a:buFont typeface="Arial" panose="020B0604020202020204" pitchFamily="34" charset="0"/>
              <a:buChar char="–"/>
              <a:defRPr sz="2400">
                <a:solidFill>
                  <a:schemeClr val="bg1"/>
                </a:solidFill>
              </a:defRPr>
            </a:lvl3pPr>
            <a:lvl4pPr marL="914400" indent="-274320">
              <a:buClr>
                <a:schemeClr val="bg1"/>
              </a:buClr>
              <a:buFont typeface="Wingdings" panose="05000000000000000000" pitchFamily="2" charset="2"/>
              <a:buChar char="§"/>
              <a:defRPr>
                <a:solidFill>
                  <a:schemeClr val="bg1"/>
                </a:solidFill>
              </a:defRPr>
            </a:lvl4pPr>
            <a:lvl5pPr marL="1234440" indent="-274320">
              <a:buClr>
                <a:schemeClr val="bg1"/>
              </a:buClr>
              <a:buFont typeface="Arial" panose="020B0604020202020204" pitchFamily="34" charset="0"/>
              <a:buChar cha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gray">
          <a:xfrm>
            <a:off x="301752" y="228600"/>
            <a:ext cx="11576304" cy="535531"/>
          </a:xfrm>
          <a:prstGeom prst="rect">
            <a:avLst/>
          </a:prstGeom>
        </p:spPr>
        <p:txBody>
          <a:bodyPr/>
          <a:lstStyle>
            <a:lvl1pPr>
              <a:defRPr>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880844339"/>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PA Band">
    <p:spTree>
      <p:nvGrpSpPr>
        <p:cNvPr id="1" name=""/>
        <p:cNvGrpSpPr/>
        <p:nvPr/>
      </p:nvGrpSpPr>
      <p:grpSpPr>
        <a:xfrm>
          <a:off x="0" y="0"/>
          <a:ext cx="0" cy="0"/>
          <a:chOff x="0" y="0"/>
          <a:chExt cx="0" cy="0"/>
        </a:xfrm>
      </p:grpSpPr>
      <p:sp>
        <p:nvSpPr>
          <p:cNvPr id="14" name="Text Placeholder 13"/>
          <p:cNvSpPr>
            <a:spLocks noGrp="1"/>
          </p:cNvSpPr>
          <p:nvPr>
            <p:ph type="body" sz="quarter" idx="17"/>
          </p:nvPr>
        </p:nvSpPr>
        <p:spPr bwMode="gray">
          <a:xfrm>
            <a:off x="304800" y="945753"/>
            <a:ext cx="11576050" cy="1029537"/>
          </a:xfrm>
          <a:prstGeom prst="rect">
            <a:avLst/>
          </a:prstGeom>
          <a:solidFill>
            <a:schemeClr val="accent1"/>
          </a:solidFill>
        </p:spPr>
        <p:txBody>
          <a:bodyPr lIns="0" tIns="0" rIns="91440" bIns="0" anchor="ctr" anchorCtr="0">
            <a:noAutofit/>
          </a:bodyPr>
          <a:lstStyle>
            <a:lvl1pPr marL="146304" indent="0">
              <a:lnSpc>
                <a:spcPct val="90000"/>
              </a:lnSpc>
              <a:buNone/>
              <a:defRPr>
                <a:solidFill>
                  <a:schemeClr val="bg1"/>
                </a:solidFill>
              </a:defRPr>
            </a:lvl1pPr>
          </a:lstStyle>
          <a:p>
            <a:pPr lvl="0"/>
            <a:r>
              <a:rPr lang="en-US" smtClean="0"/>
              <a:t>Click to edit Master text styles</a:t>
            </a:r>
          </a:p>
        </p:txBody>
      </p:sp>
      <p:sp>
        <p:nvSpPr>
          <p:cNvPr id="4" name="Title 3"/>
          <p:cNvSpPr>
            <a:spLocks noGrp="1"/>
          </p:cNvSpPr>
          <p:nvPr>
            <p:ph type="title"/>
          </p:nvPr>
        </p:nvSpPr>
        <p:spPr bwMode="auto">
          <a:xfrm>
            <a:off x="301752" y="228600"/>
            <a:ext cx="11576304" cy="535531"/>
          </a:xfrm>
          <a:prstGeom prst="rect">
            <a:avLst/>
          </a:prstGeom>
        </p:spPr>
        <p:txBody>
          <a:bodyPr/>
          <a:lstStyle/>
          <a:p>
            <a:r>
              <a:rPr lang="en-US" dirty="0" smtClean="0"/>
              <a:t>Click to edit Master title style</a:t>
            </a:r>
            <a:endParaRPr lang="en-US" dirty="0"/>
          </a:p>
        </p:txBody>
      </p:sp>
      <p:sp>
        <p:nvSpPr>
          <p:cNvPr id="3" name="Text Placeholder 2"/>
          <p:cNvSpPr>
            <a:spLocks noGrp="1"/>
          </p:cNvSpPr>
          <p:nvPr>
            <p:ph type="body" sz="quarter" idx="18"/>
          </p:nvPr>
        </p:nvSpPr>
        <p:spPr bwMode="gray">
          <a:xfrm>
            <a:off x="301752" y="2111375"/>
            <a:ext cx="5495544" cy="3884613"/>
          </a:xfrm>
          <a:prstGeom prst="rect">
            <a:avLst/>
          </a:prstGeom>
        </p:spPr>
        <p:txBody>
          <a:bodyPr/>
          <a:lstStyle>
            <a:lvl1pPr marL="0" indent="0">
              <a:buFontTx/>
              <a:buNone/>
              <a:defRPr sz="2400" b="1"/>
            </a:lvl1pPr>
            <a:lvl2pPr marL="274320" indent="-274320">
              <a:buClr>
                <a:srgbClr val="00529B"/>
              </a:buClr>
              <a:buFont typeface="Wingdings" panose="05000000000000000000" pitchFamily="2" charset="2"/>
              <a:buChar char="§"/>
              <a:defRPr sz="2400"/>
            </a:lvl2pPr>
            <a:lvl3pPr marL="594360" indent="-274320">
              <a:buFont typeface="Arial" panose="020B0604020202020204" pitchFamily="34" charset="0"/>
              <a:buChar char="–"/>
              <a:defRPr sz="2200"/>
            </a:lvl3pPr>
            <a:lvl4pPr marL="868680" indent="-274320">
              <a:buFont typeface="Wingdings" panose="05000000000000000000" pitchFamily="2" charset="2"/>
              <a:buChar char="§"/>
              <a:defRPr sz="2000"/>
            </a:lvl4pPr>
            <a:lvl5pPr marL="1188720" indent="-274320">
              <a:buFont typeface="Arial" panose="020B0604020202020204" pitchFamily="34" charset="0"/>
              <a:buChar cha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9"/>
          </p:nvPr>
        </p:nvSpPr>
        <p:spPr bwMode="gray">
          <a:xfrm>
            <a:off x="6373368" y="2111375"/>
            <a:ext cx="5504688" cy="3884613"/>
          </a:xfrm>
          <a:prstGeom prst="rect">
            <a:avLst/>
          </a:prstGeom>
        </p:spPr>
        <p:txBody>
          <a:bodyPr/>
          <a:lstStyle>
            <a:lvl1pPr marL="0" indent="0">
              <a:buNone/>
              <a:defRPr sz="2400" b="1"/>
            </a:lvl1pPr>
            <a:lvl2pPr marL="274320" indent="-274320">
              <a:buClr>
                <a:srgbClr val="00529B"/>
              </a:buClr>
              <a:buFont typeface="Wingdings" panose="05000000000000000000" pitchFamily="2" charset="2"/>
              <a:buChar char="§"/>
              <a:defRPr sz="2400"/>
            </a:lvl2pPr>
            <a:lvl3pPr marL="594360" indent="-274320">
              <a:buFont typeface="Arial" panose="020B0604020202020204" pitchFamily="34" charset="0"/>
              <a:buChar char="–"/>
              <a:defRPr sz="2200"/>
            </a:lvl3pPr>
            <a:lvl4pPr marL="868680" indent="-274320">
              <a:buFont typeface="Wingdings" panose="05000000000000000000" pitchFamily="2" charset="2"/>
              <a:buChar char="§"/>
              <a:defRPr sz="2000"/>
            </a:lvl4pPr>
            <a:lvl5pPr marL="1188720" indent="-274320">
              <a:buFont typeface="Arial" panose="020B0604020202020204" pitchFamily="34" charset="0"/>
              <a:buChar cha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59088473"/>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orient="horz" pos="133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Recommendations">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bwMode="gray">
          <a:xfrm>
            <a:off x="301752" y="1325564"/>
            <a:ext cx="11576304" cy="4660900"/>
          </a:xfrm>
          <a:prstGeom prst="rect">
            <a:avLst/>
          </a:prstGeom>
        </p:spPr>
        <p:txBody>
          <a:bodyPr/>
          <a:lstStyle>
            <a:lvl1pPr marL="411163" indent="-411163">
              <a:buClr>
                <a:schemeClr val="accent6"/>
              </a:buClr>
              <a:buFont typeface="Wingdings" panose="05000000000000000000" pitchFamily="2" charset="2"/>
              <a:buChar char="ü"/>
              <a:defRPr/>
            </a:lvl1pPr>
            <a:lvl2pPr marL="777240" indent="-274320">
              <a:buClr>
                <a:schemeClr val="accent6"/>
              </a:buClr>
              <a:defRPr/>
            </a:lvl2pPr>
            <a:lvl3pPr marL="1051560" indent="-273037">
              <a:buClr>
                <a:schemeClr val="accent6"/>
              </a:buClr>
              <a:buFont typeface="Wingdings" panose="05000000000000000000" pitchFamily="2" charset="2"/>
              <a:buChar char="§"/>
              <a:defRPr/>
            </a:lvl3pPr>
            <a:lvl4pPr marL="1371600" indent="-274320">
              <a:buClr>
                <a:schemeClr val="accent6"/>
              </a:buClr>
              <a:buFont typeface="Arial" panose="020B0604020202020204" pitchFamily="34" charset="0"/>
              <a:buChar char="–"/>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itle 2"/>
          <p:cNvSpPr>
            <a:spLocks noGrp="1"/>
          </p:cNvSpPr>
          <p:nvPr>
            <p:ph type="title"/>
          </p:nvPr>
        </p:nvSpPr>
        <p:spPr bwMode="auto">
          <a:xfrm>
            <a:off x="301752" y="228600"/>
            <a:ext cx="11576304" cy="535531"/>
          </a:xfrm>
          <a:prstGeom prst="rect">
            <a:avLst/>
          </a:prstGeo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36119744"/>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ction Plan">
    <p:spTree>
      <p:nvGrpSpPr>
        <p:cNvPr id="1" name=""/>
        <p:cNvGrpSpPr/>
        <p:nvPr/>
      </p:nvGrpSpPr>
      <p:grpSpPr>
        <a:xfrm>
          <a:off x="0" y="0"/>
          <a:ext cx="0" cy="0"/>
          <a:chOff x="0" y="0"/>
          <a:chExt cx="0" cy="0"/>
        </a:xfrm>
      </p:grpSpPr>
      <p:sp>
        <p:nvSpPr>
          <p:cNvPr id="7" name="Title 6"/>
          <p:cNvSpPr>
            <a:spLocks noGrp="1"/>
          </p:cNvSpPr>
          <p:nvPr>
            <p:ph type="title"/>
          </p:nvPr>
        </p:nvSpPr>
        <p:spPr bwMode="auto">
          <a:xfrm>
            <a:off x="301752" y="228600"/>
            <a:ext cx="11576304" cy="535531"/>
          </a:xfrm>
          <a:prstGeom prst="rect">
            <a:avLst/>
          </a:prstGeom>
        </p:spPr>
        <p:txBody>
          <a:bodyPr/>
          <a:lstStyle/>
          <a:p>
            <a:r>
              <a:rPr lang="en-US" smtClean="0"/>
              <a:t>Click to edit Master title style</a:t>
            </a:r>
            <a:endParaRPr lang="en-US" dirty="0"/>
          </a:p>
        </p:txBody>
      </p:sp>
      <p:sp>
        <p:nvSpPr>
          <p:cNvPr id="3" name="Text Placeholder 2"/>
          <p:cNvSpPr>
            <a:spLocks noGrp="1"/>
          </p:cNvSpPr>
          <p:nvPr>
            <p:ph type="body" sz="quarter" idx="10"/>
          </p:nvPr>
        </p:nvSpPr>
        <p:spPr bwMode="gray">
          <a:xfrm>
            <a:off x="301752" y="1325563"/>
            <a:ext cx="11576304" cy="4703762"/>
          </a:xfrm>
          <a:prstGeom prst="rect">
            <a:avLst/>
          </a:prstGeom>
        </p:spPr>
        <p:txBody>
          <a:bodyPr/>
          <a:lstStyle>
            <a:lvl1pPr marL="0" indent="0">
              <a:lnSpc>
                <a:spcPct val="90000"/>
              </a:lnSpc>
              <a:buNone/>
              <a:defRPr b="1"/>
            </a:lvl1pPr>
            <a:lvl2pPr marL="548640" indent="-274320">
              <a:lnSpc>
                <a:spcPct val="90000"/>
              </a:lnSpc>
              <a:buClr>
                <a:srgbClr val="00529B"/>
              </a:buClr>
              <a:buFont typeface="Wingdings" panose="05000000000000000000" pitchFamily="2" charset="2"/>
              <a:buChar char="§"/>
              <a:defRPr/>
            </a:lvl2pPr>
            <a:lvl3pPr marL="868680" indent="-274320">
              <a:lnSpc>
                <a:spcPct val="90000"/>
              </a:lnSpc>
              <a:buFont typeface="Arial" panose="020B0604020202020204" pitchFamily="34" charset="0"/>
              <a:buChar char="–"/>
              <a:defRPr/>
            </a:lvl3pPr>
            <a:lvl4pPr marL="1143000" indent="-274320">
              <a:lnSpc>
                <a:spcPct val="90000"/>
              </a:lnSpc>
              <a:buFont typeface="Wingdings" panose="05000000000000000000" pitchFamily="2" charset="2"/>
              <a:buChar char="§"/>
              <a:defRPr/>
            </a:lvl4pPr>
            <a:lvl5pPr marL="1463040" indent="-274320">
              <a:lnSpc>
                <a:spcPct val="90000"/>
              </a:lnSpc>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27595356"/>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Recommended Research">
    <p:spTree>
      <p:nvGrpSpPr>
        <p:cNvPr id="1" name=""/>
        <p:cNvGrpSpPr/>
        <p:nvPr/>
      </p:nvGrpSpPr>
      <p:grpSpPr>
        <a:xfrm>
          <a:off x="0" y="0"/>
          <a:ext cx="0" cy="0"/>
          <a:chOff x="0" y="0"/>
          <a:chExt cx="0" cy="0"/>
        </a:xfrm>
      </p:grpSpPr>
      <p:sp>
        <p:nvSpPr>
          <p:cNvPr id="4" name="Title 3"/>
          <p:cNvSpPr>
            <a:spLocks noGrp="1"/>
          </p:cNvSpPr>
          <p:nvPr>
            <p:ph type="title"/>
          </p:nvPr>
        </p:nvSpPr>
        <p:spPr bwMode="auto">
          <a:xfrm>
            <a:off x="301752" y="228600"/>
            <a:ext cx="11576304" cy="535531"/>
          </a:xfrm>
          <a:prstGeom prst="rect">
            <a:avLst/>
          </a:prstGeom>
        </p:spPr>
        <p:txBody>
          <a:bodyPr/>
          <a:lstStyle/>
          <a:p>
            <a:r>
              <a:rPr lang="en-US" dirty="0" smtClean="0"/>
              <a:t>Click to edit Master title style</a:t>
            </a:r>
            <a:endParaRPr lang="en-US" dirty="0"/>
          </a:p>
        </p:txBody>
      </p:sp>
      <p:sp>
        <p:nvSpPr>
          <p:cNvPr id="3" name="Text Placeholder 2"/>
          <p:cNvSpPr>
            <a:spLocks noGrp="1"/>
          </p:cNvSpPr>
          <p:nvPr>
            <p:ph type="body" sz="quarter" idx="10"/>
          </p:nvPr>
        </p:nvSpPr>
        <p:spPr bwMode="gray">
          <a:xfrm>
            <a:off x="301752" y="1325563"/>
            <a:ext cx="11576304" cy="4692650"/>
          </a:xfrm>
          <a:prstGeom prst="rect">
            <a:avLst/>
          </a:prstGeom>
        </p:spPr>
        <p:txBody>
          <a:bodyPr/>
          <a:lstStyle>
            <a:lvl1pPr marL="365760" indent="-365760">
              <a:spcBef>
                <a:spcPts val="300"/>
              </a:spcBef>
              <a:buSzPct val="80000"/>
              <a:buFont typeface="Wingdings 3" panose="05040102010807070707" pitchFamily="18" charset="2"/>
              <a:buChar char="u"/>
              <a:defRPr b="1"/>
            </a:lvl1pPr>
            <a:lvl2pPr marL="731520">
              <a:spcBef>
                <a:spcPts val="300"/>
              </a:spcBef>
              <a:defRPr/>
            </a:lvl2pPr>
            <a:lvl3pPr marL="1005840">
              <a:spcBef>
                <a:spcPts val="300"/>
              </a:spcBef>
              <a:defRPr/>
            </a:lvl3pPr>
            <a:lvl4pPr marL="1325880">
              <a:spcBef>
                <a:spcPts val="300"/>
              </a:spcBef>
              <a:defRPr/>
            </a:lvl4pPr>
            <a:lvl5pPr marL="1600200">
              <a:spcBef>
                <a:spcPts val="3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08425511"/>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p:cNvSpPr>
            <a:spLocks noGrp="1"/>
          </p:cNvSpPr>
          <p:nvPr>
            <p:ph type="title"/>
          </p:nvPr>
        </p:nvSpPr>
        <p:spPr bwMode="auto">
          <a:xfrm>
            <a:off x="301752" y="228600"/>
            <a:ext cx="11576304" cy="535531"/>
          </a:xfrm>
          <a:prstGeom prst="rect">
            <a:avLst/>
          </a:prstGeom>
        </p:spPr>
        <p:txBody>
          <a:bodyPr/>
          <a:lstStyle/>
          <a:p>
            <a:r>
              <a:rPr lang="en-US" smtClean="0"/>
              <a:t>Click to edit Master title style</a:t>
            </a:r>
            <a:endParaRPr lang="en-US" dirty="0"/>
          </a:p>
        </p:txBody>
      </p:sp>
    </p:spTree>
    <p:extLst>
      <p:ext uri="{BB962C8B-B14F-4D97-AF65-F5344CB8AC3E}">
        <p14:creationId xmlns:p14="http://schemas.microsoft.com/office/powerpoint/2010/main" val="4094982304"/>
      </p:ext>
    </p:extLst>
  </p:cSld>
  <p:clrMapOvr>
    <a:masterClrMapping/>
  </p:clrMapOvr>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ull Image w TTL">
    <p:spTree>
      <p:nvGrpSpPr>
        <p:cNvPr id="1" name=""/>
        <p:cNvGrpSpPr/>
        <p:nvPr/>
      </p:nvGrpSpPr>
      <p:grpSpPr>
        <a:xfrm>
          <a:off x="0" y="0"/>
          <a:ext cx="0" cy="0"/>
          <a:chOff x="0" y="0"/>
          <a:chExt cx="0" cy="0"/>
        </a:xfrm>
      </p:grpSpPr>
      <p:sp>
        <p:nvSpPr>
          <p:cNvPr id="2" name="Title 1"/>
          <p:cNvSpPr>
            <a:spLocks noGrp="1"/>
          </p:cNvSpPr>
          <p:nvPr>
            <p:ph type="title"/>
          </p:nvPr>
        </p:nvSpPr>
        <p:spPr bwMode="auto">
          <a:xfrm>
            <a:off x="301752" y="228600"/>
            <a:ext cx="11576304" cy="535531"/>
          </a:xfrm>
          <a:prstGeom prst="rect">
            <a:avLst/>
          </a:prstGeom>
        </p:spPr>
        <p:txBody>
          <a:bodyPr/>
          <a:lstStyle>
            <a:lvl1pPr algn="ctr">
              <a:defRPr/>
            </a:lvl1pPr>
          </a:lstStyle>
          <a:p>
            <a:r>
              <a:rPr lang="en-US" smtClean="0"/>
              <a:t>Click to edit Master title style</a:t>
            </a:r>
            <a:endParaRPr lang="en-US" dirty="0"/>
          </a:p>
        </p:txBody>
      </p:sp>
    </p:spTree>
    <p:extLst>
      <p:ext uri="{BB962C8B-B14F-4D97-AF65-F5344CB8AC3E}">
        <p14:creationId xmlns:p14="http://schemas.microsoft.com/office/powerpoint/2010/main" val="323547869"/>
      </p:ext>
    </p:extLst>
  </p:cSld>
  <p:clrMapOvr>
    <a:masterClrMapping/>
  </p:clrMapOvr>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arter-image">
    <p:spTree>
      <p:nvGrpSpPr>
        <p:cNvPr id="1" name=""/>
        <p:cNvGrpSpPr/>
        <p:nvPr/>
      </p:nvGrpSpPr>
      <p:grpSpPr>
        <a:xfrm>
          <a:off x="0" y="0"/>
          <a:ext cx="0" cy="0"/>
          <a:chOff x="0" y="0"/>
          <a:chExt cx="0" cy="0"/>
        </a:xfrm>
      </p:grpSpPr>
      <p:sp>
        <p:nvSpPr>
          <p:cNvPr id="11" name="Text Placeholder 10"/>
          <p:cNvSpPr>
            <a:spLocks noGrp="1"/>
          </p:cNvSpPr>
          <p:nvPr>
            <p:ph type="body" sz="quarter" idx="14"/>
          </p:nvPr>
        </p:nvSpPr>
        <p:spPr bwMode="gray">
          <a:xfrm>
            <a:off x="301752" y="1325564"/>
            <a:ext cx="7510463" cy="46609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bwMode="auto">
          <a:xfrm>
            <a:off x="301752" y="228600"/>
            <a:ext cx="7510463" cy="535531"/>
          </a:xfrm>
          <a:prstGeom prst="rect">
            <a:avLst/>
          </a:prstGeo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2980481"/>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502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F3090D4-F0CE-4837-BAA8-53AFD18E65B3}" type="datetimeFigureOut">
              <a:rPr lang="en-US" smtClean="0"/>
              <a:t>5/4/2018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696CB5-805D-4570-A59B-112D0F0049C2}" type="slidenum">
              <a:rPr lang="en-US" smtClean="0"/>
              <a:t>‹#›</a:t>
            </a:fld>
            <a:endParaRPr lang="en-US"/>
          </a:p>
        </p:txBody>
      </p:sp>
    </p:spTree>
    <p:extLst>
      <p:ext uri="{BB962C8B-B14F-4D97-AF65-F5344CB8AC3E}">
        <p14:creationId xmlns:p14="http://schemas.microsoft.com/office/powerpoint/2010/main" val="22410261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Half-image">
    <p:spTree>
      <p:nvGrpSpPr>
        <p:cNvPr id="1" name=""/>
        <p:cNvGrpSpPr/>
        <p:nvPr/>
      </p:nvGrpSpPr>
      <p:grpSpPr>
        <a:xfrm>
          <a:off x="0" y="0"/>
          <a:ext cx="0" cy="0"/>
          <a:chOff x="0" y="0"/>
          <a:chExt cx="0" cy="0"/>
        </a:xfrm>
      </p:grpSpPr>
      <p:sp>
        <p:nvSpPr>
          <p:cNvPr id="11" name="Text Placeholder 10"/>
          <p:cNvSpPr>
            <a:spLocks noGrp="1"/>
          </p:cNvSpPr>
          <p:nvPr>
            <p:ph type="body" sz="quarter" idx="14"/>
          </p:nvPr>
        </p:nvSpPr>
        <p:spPr bwMode="gray">
          <a:xfrm>
            <a:off x="301752" y="1325564"/>
            <a:ext cx="5635625" cy="4660900"/>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auto">
          <a:xfrm>
            <a:off x="301752" y="228600"/>
            <a:ext cx="5635625" cy="535531"/>
          </a:xfrm>
          <a:prstGeom prst="rect">
            <a:avLst/>
          </a:prstGeom>
        </p:spPr>
        <p:txBody>
          <a:bodyPr/>
          <a:lstStyle/>
          <a:p>
            <a:r>
              <a:rPr lang="en-US" smtClean="0"/>
              <a:t>Click to edit Master title style</a:t>
            </a:r>
            <a:endParaRPr lang="en-US" dirty="0"/>
          </a:p>
        </p:txBody>
      </p:sp>
    </p:spTree>
    <p:extLst>
      <p:ext uri="{BB962C8B-B14F-4D97-AF65-F5344CB8AC3E}">
        <p14:creationId xmlns:p14="http://schemas.microsoft.com/office/powerpoint/2010/main" val="1915256098"/>
      </p:ext>
    </p:extLst>
  </p:cSld>
  <p:clrMapOvr>
    <a:masterClrMapping/>
  </p:clrMapOvr>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sub ttl graphics righ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bwMode="gray">
          <a:xfrm>
            <a:off x="301752" y="1325563"/>
            <a:ext cx="5635625" cy="4670425"/>
          </a:xfrm>
          <a:prstGeom prst="rect">
            <a:avLst/>
          </a:prstGeom>
        </p:spPr>
        <p:txBody>
          <a:bodyPr/>
          <a:lstStyle>
            <a:lvl1pPr marL="0" indent="0">
              <a:buNone/>
              <a:defRPr b="1">
                <a:solidFill>
                  <a:schemeClr val="tx1"/>
                </a:solidFill>
              </a:defRPr>
            </a:lvl1pPr>
            <a:lvl2pPr marL="274320" indent="-274320">
              <a:buClr>
                <a:srgbClr val="00529B"/>
              </a:buClr>
              <a:buFont typeface="Wingdings" panose="05000000000000000000" pitchFamily="2" charset="2"/>
              <a:buChar char="§"/>
              <a:defRPr sz="2800"/>
            </a:lvl2pPr>
            <a:lvl3pPr marL="640080" indent="-274320">
              <a:buFont typeface="Arial" panose="020B0604020202020204" pitchFamily="34" charset="0"/>
              <a:buChar char="–"/>
              <a:defRPr sz="2400"/>
            </a:lvl3pPr>
            <a:lvl4pPr marL="914400" indent="-274320">
              <a:buFont typeface="Wingdings" panose="05000000000000000000" pitchFamily="2" charset="2"/>
              <a:buChar char="§"/>
              <a:defRPr/>
            </a:lvl4pPr>
            <a:lvl5pPr marL="1234440" indent="-274320">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bwMode="auto">
          <a:xfrm>
            <a:off x="301752" y="228600"/>
            <a:ext cx="11576304" cy="535531"/>
          </a:xfrm>
          <a:prstGeom prst="rect">
            <a:avLst/>
          </a:prstGeom>
        </p:spPr>
        <p:txBody>
          <a:bodyPr/>
          <a:lstStyle/>
          <a:p>
            <a:r>
              <a:rPr lang="en-US" smtClean="0"/>
              <a:t>Click to edit Master title style</a:t>
            </a:r>
            <a:endParaRPr lang="en-US" dirty="0"/>
          </a:p>
        </p:txBody>
      </p:sp>
    </p:spTree>
    <p:extLst>
      <p:ext uri="{BB962C8B-B14F-4D97-AF65-F5344CB8AC3E}">
        <p14:creationId xmlns:p14="http://schemas.microsoft.com/office/powerpoint/2010/main" val="1276124140"/>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ction Item">
    <p:spTree>
      <p:nvGrpSpPr>
        <p:cNvPr id="1" name=""/>
        <p:cNvGrpSpPr/>
        <p:nvPr/>
      </p:nvGrpSpPr>
      <p:grpSpPr>
        <a:xfrm>
          <a:off x="0" y="0"/>
          <a:ext cx="0" cy="0"/>
          <a:chOff x="0" y="0"/>
          <a:chExt cx="0" cy="0"/>
        </a:xfrm>
      </p:grpSpPr>
      <p:sp>
        <p:nvSpPr>
          <p:cNvPr id="14" name="Rectangle 13"/>
          <p:cNvSpPr/>
          <p:nvPr userDrawn="1"/>
        </p:nvSpPr>
        <p:spPr bwMode="gray">
          <a:xfrm>
            <a:off x="156972" y="4251297"/>
            <a:ext cx="11878056" cy="1628803"/>
          </a:xfrm>
          <a:prstGeom prst="rect">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54" eaLnBrk="0" fontAlgn="base" hangingPunct="0">
              <a:spcBef>
                <a:spcPct val="50000"/>
              </a:spcBef>
              <a:spcAft>
                <a:spcPct val="0"/>
              </a:spcAft>
            </a:pPr>
            <a:endParaRPr lang="en-US" dirty="0" smtClean="0">
              <a:solidFill>
                <a:srgbClr val="FFFFFF"/>
              </a:solidFill>
            </a:endParaRPr>
          </a:p>
        </p:txBody>
      </p:sp>
      <p:sp>
        <p:nvSpPr>
          <p:cNvPr id="12" name="Text Placeholder 11"/>
          <p:cNvSpPr>
            <a:spLocks noGrp="1"/>
          </p:cNvSpPr>
          <p:nvPr>
            <p:ph type="body" sz="quarter" idx="10"/>
          </p:nvPr>
        </p:nvSpPr>
        <p:spPr bwMode="gray">
          <a:xfrm>
            <a:off x="301752" y="4515065"/>
            <a:ext cx="11576304" cy="1101266"/>
          </a:xfrm>
          <a:prstGeom prst="rect">
            <a:avLst/>
          </a:prstGeom>
          <a:noFill/>
        </p:spPr>
        <p:txBody>
          <a:bodyPr lIns="0" tIns="0" rIns="0" bIns="0" anchor="ctr" anchorCtr="0"/>
          <a:lstStyle>
            <a:lvl1pPr marL="0" indent="0">
              <a:lnSpc>
                <a:spcPct val="90000"/>
              </a:lnSpc>
              <a:buNone/>
              <a:defRPr>
                <a:solidFill>
                  <a:schemeClr val="bg1"/>
                </a:solidFill>
              </a:defRPr>
            </a:lvl1pPr>
            <a:lvl2pPr marL="318436" indent="0">
              <a:buNone/>
              <a:defRPr>
                <a:solidFill>
                  <a:schemeClr val="bg1"/>
                </a:solidFill>
              </a:defRPr>
            </a:lvl2pPr>
            <a:lvl3pPr marL="683650" indent="0">
              <a:buNone/>
              <a:defRPr>
                <a:solidFill>
                  <a:schemeClr val="bg1"/>
                </a:solidFill>
              </a:defRPr>
            </a:lvl3pPr>
            <a:lvl4pPr marL="957955" indent="0">
              <a:buNone/>
              <a:defRPr>
                <a:solidFill>
                  <a:schemeClr val="bg1"/>
                </a:solidFill>
              </a:defRPr>
            </a:lvl4pPr>
            <a:lvl5pPr marL="1232261" indent="0">
              <a:buNone/>
              <a:defRPr>
                <a:solidFill>
                  <a:schemeClr val="bg1"/>
                </a:solidFill>
              </a:defRPr>
            </a:lvl5pPr>
          </a:lstStyle>
          <a:p>
            <a:pPr lvl="0"/>
            <a:r>
              <a:rPr lang="en-US" smtClean="0"/>
              <a:t>Click to edit Master text styles</a:t>
            </a:r>
          </a:p>
        </p:txBody>
      </p:sp>
      <p:sp>
        <p:nvSpPr>
          <p:cNvPr id="3" name="Title 2"/>
          <p:cNvSpPr>
            <a:spLocks noGrp="1"/>
          </p:cNvSpPr>
          <p:nvPr>
            <p:ph type="title"/>
          </p:nvPr>
        </p:nvSpPr>
        <p:spPr bwMode="auto">
          <a:xfrm>
            <a:off x="301752" y="228600"/>
            <a:ext cx="11576304" cy="535531"/>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bwMode="gray">
          <a:xfrm>
            <a:off x="301752" y="1325563"/>
            <a:ext cx="11576304" cy="2925014"/>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80238204"/>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Action Item_2">
    <p:spTree>
      <p:nvGrpSpPr>
        <p:cNvPr id="1" name=""/>
        <p:cNvGrpSpPr/>
        <p:nvPr/>
      </p:nvGrpSpPr>
      <p:grpSpPr>
        <a:xfrm>
          <a:off x="0" y="0"/>
          <a:ext cx="0" cy="0"/>
          <a:chOff x="0" y="0"/>
          <a:chExt cx="0" cy="0"/>
        </a:xfrm>
      </p:grpSpPr>
      <p:sp>
        <p:nvSpPr>
          <p:cNvPr id="6" name="Rectangle 5"/>
          <p:cNvSpPr/>
          <p:nvPr/>
        </p:nvSpPr>
        <p:spPr bwMode="gray">
          <a:xfrm>
            <a:off x="8126665" y="307975"/>
            <a:ext cx="3910013" cy="5572125"/>
          </a:xfrm>
          <a:prstGeom prst="rect">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54" eaLnBrk="0" fontAlgn="base" hangingPunct="0">
              <a:spcBef>
                <a:spcPct val="50000"/>
              </a:spcBef>
              <a:spcAft>
                <a:spcPct val="0"/>
              </a:spcAft>
            </a:pPr>
            <a:endParaRPr lang="en-US" dirty="0" smtClean="0">
              <a:solidFill>
                <a:srgbClr val="FFFFFF"/>
              </a:solidFill>
            </a:endParaRPr>
          </a:p>
        </p:txBody>
      </p:sp>
      <p:sp>
        <p:nvSpPr>
          <p:cNvPr id="8" name="Text Placeholder 11"/>
          <p:cNvSpPr>
            <a:spLocks noGrp="1"/>
          </p:cNvSpPr>
          <p:nvPr>
            <p:ph type="body" sz="quarter" idx="12"/>
          </p:nvPr>
        </p:nvSpPr>
        <p:spPr bwMode="gray">
          <a:xfrm>
            <a:off x="8298591" y="431521"/>
            <a:ext cx="3566160" cy="5554943"/>
          </a:xfrm>
          <a:prstGeom prst="rect">
            <a:avLst/>
          </a:prstGeom>
          <a:noFill/>
        </p:spPr>
        <p:txBody>
          <a:bodyPr lIns="0" tIns="0" rIns="0" bIns="0"/>
          <a:lstStyle>
            <a:lvl1pPr marL="0" indent="0">
              <a:buClr>
                <a:schemeClr val="bg1"/>
              </a:buClr>
              <a:buFont typeface="Arial" panose="020B0604020202020204" pitchFamily="34" charset="0"/>
              <a:buNone/>
              <a:defRPr>
                <a:solidFill>
                  <a:schemeClr val="bg1"/>
                </a:solidFill>
              </a:defRPr>
            </a:lvl1pPr>
            <a:lvl2pPr marL="274320" indent="-274320">
              <a:buClr>
                <a:schemeClr val="bg1"/>
              </a:buClr>
              <a:buFont typeface="Wingdings" panose="05000000000000000000" pitchFamily="2" charset="2"/>
              <a:buChar char="§"/>
              <a:defRPr>
                <a:solidFill>
                  <a:schemeClr val="bg1"/>
                </a:solidFill>
              </a:defRPr>
            </a:lvl2pPr>
            <a:lvl3pPr marL="640080" indent="-274320">
              <a:buClr>
                <a:schemeClr val="bg1"/>
              </a:buClr>
              <a:buFont typeface="Arial" panose="020B0604020202020204" pitchFamily="34" charset="0"/>
              <a:buChar char="–"/>
              <a:defRPr>
                <a:solidFill>
                  <a:schemeClr val="bg1"/>
                </a:solidFill>
              </a:defRPr>
            </a:lvl3pPr>
            <a:lvl4pPr marL="914400" indent="-274320">
              <a:buClr>
                <a:schemeClr val="bg1"/>
              </a:buClr>
              <a:buFont typeface="Wingdings" panose="05000000000000000000" pitchFamily="2" charset="2"/>
              <a:buChar char="§"/>
              <a:defRPr>
                <a:solidFill>
                  <a:schemeClr val="bg1"/>
                </a:solidFill>
              </a:defRPr>
            </a:lvl4pPr>
            <a:lvl5pPr marL="1234440" indent="-274320">
              <a:buClr>
                <a:schemeClr val="bg1"/>
              </a:buClr>
              <a:buFont typeface="Arial" panose="020B0604020202020204" pitchFamily="34" charset="0"/>
              <a:buChar cha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2" name="Text Placeholder 11"/>
          <p:cNvSpPr>
            <a:spLocks noGrp="1"/>
          </p:cNvSpPr>
          <p:nvPr>
            <p:ph type="body" sz="quarter" idx="16"/>
          </p:nvPr>
        </p:nvSpPr>
        <p:spPr bwMode="gray">
          <a:xfrm>
            <a:off x="301752" y="1325564"/>
            <a:ext cx="7510463" cy="4660900"/>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4"/>
          <p:cNvSpPr>
            <a:spLocks noGrp="1"/>
          </p:cNvSpPr>
          <p:nvPr>
            <p:ph type="title"/>
          </p:nvPr>
        </p:nvSpPr>
        <p:spPr bwMode="auto">
          <a:xfrm>
            <a:off x="301752" y="228600"/>
            <a:ext cx="7507224" cy="535531"/>
          </a:xfrm>
          <a:prstGeom prst="rect">
            <a:avLst/>
          </a:prstGeom>
        </p:spPr>
        <p:txBody>
          <a:bodyPr/>
          <a:lstStyle/>
          <a:p>
            <a:r>
              <a:rPr lang="en-US" smtClean="0"/>
              <a:t>Click to edit Master title style</a:t>
            </a:r>
            <a:endParaRPr lang="en-US" dirty="0"/>
          </a:p>
        </p:txBody>
      </p:sp>
    </p:spTree>
    <p:extLst>
      <p:ext uri="{BB962C8B-B14F-4D97-AF65-F5344CB8AC3E}">
        <p14:creationId xmlns:p14="http://schemas.microsoft.com/office/powerpoint/2010/main" val="2510242958"/>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1747498"/>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Thirds Image">
    <p:spTree>
      <p:nvGrpSpPr>
        <p:cNvPr id="1" name=""/>
        <p:cNvGrpSpPr/>
        <p:nvPr/>
      </p:nvGrpSpPr>
      <p:grpSpPr>
        <a:xfrm>
          <a:off x="0" y="0"/>
          <a:ext cx="0" cy="0"/>
          <a:chOff x="0" y="0"/>
          <a:chExt cx="0" cy="0"/>
        </a:xfrm>
      </p:grpSpPr>
      <p:sp>
        <p:nvSpPr>
          <p:cNvPr id="3" name="Rectangle 160"/>
          <p:cNvSpPr>
            <a:spLocks noChangeArrowheads="1"/>
          </p:cNvSpPr>
          <p:nvPr userDrawn="1"/>
        </p:nvSpPr>
        <p:spPr bwMode="gray">
          <a:xfrm>
            <a:off x="0" y="0"/>
            <a:ext cx="4071938" cy="5880100"/>
          </a:xfrm>
          <a:prstGeom prst="rect">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eaLnBrk="0" fontAlgn="base" hangingPunct="0">
              <a:spcBef>
                <a:spcPct val="50000"/>
              </a:spcBef>
              <a:spcAft>
                <a:spcPct val="0"/>
              </a:spcAft>
            </a:pPr>
            <a:endParaRPr lang="en-US" dirty="0">
              <a:solidFill>
                <a:srgbClr val="702906"/>
              </a:solidFill>
            </a:endParaRPr>
          </a:p>
        </p:txBody>
      </p:sp>
      <p:sp>
        <p:nvSpPr>
          <p:cNvPr id="6" name="Title 5"/>
          <p:cNvSpPr>
            <a:spLocks noGrp="1"/>
          </p:cNvSpPr>
          <p:nvPr>
            <p:ph type="title" hasCustomPrompt="1"/>
          </p:nvPr>
        </p:nvSpPr>
        <p:spPr bwMode="gray">
          <a:xfrm>
            <a:off x="155657" y="1325563"/>
            <a:ext cx="3885991" cy="1329595"/>
          </a:xfrm>
          <a:prstGeom prst="rect">
            <a:avLst/>
          </a:prstGeom>
        </p:spPr>
        <p:txBody>
          <a:bodyPr wrap="square" tIns="0" anchor="b" anchorCtr="0">
            <a:noAutofit/>
          </a:bodyPr>
          <a:lstStyle>
            <a:lvl1pPr algn="ctr">
              <a:defRPr sz="8800">
                <a:solidFill>
                  <a:schemeClr val="bg1"/>
                </a:solidFill>
              </a:defRPr>
            </a:lvl1pPr>
          </a:lstStyle>
          <a:p>
            <a:r>
              <a:rPr lang="en-US" dirty="0" smtClean="0"/>
              <a:t>Title</a:t>
            </a:r>
            <a:endParaRPr lang="en-US" dirty="0"/>
          </a:p>
        </p:txBody>
      </p:sp>
      <p:sp>
        <p:nvSpPr>
          <p:cNvPr id="8" name="Text Placeholder 7"/>
          <p:cNvSpPr>
            <a:spLocks noGrp="1"/>
          </p:cNvSpPr>
          <p:nvPr>
            <p:ph type="body" sz="quarter" idx="12"/>
          </p:nvPr>
        </p:nvSpPr>
        <p:spPr bwMode="gray">
          <a:xfrm>
            <a:off x="460376" y="2703059"/>
            <a:ext cx="3273298" cy="2130425"/>
          </a:xfrm>
          <a:prstGeom prst="rect">
            <a:avLst/>
          </a:prstGeom>
        </p:spPr>
        <p:txBody>
          <a:bodyPr>
            <a:noAutofit/>
          </a:bodyPr>
          <a:lstStyle>
            <a:lvl1pPr marL="0" indent="0" algn="ctr">
              <a:lnSpc>
                <a:spcPct val="90000"/>
              </a:lnSpc>
              <a:spcBef>
                <a:spcPts val="300"/>
              </a:spcBef>
              <a:buFontTx/>
              <a:buNone/>
              <a:defRPr sz="2800">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smtClean="0"/>
              <a:t>Click to edit Master text styles</a:t>
            </a:r>
          </a:p>
        </p:txBody>
      </p:sp>
      <p:sp>
        <p:nvSpPr>
          <p:cNvPr id="5" name="White Frame"/>
          <p:cNvSpPr/>
          <p:nvPr userDrawn="1"/>
        </p:nvSpPr>
        <p:spPr bwMode="gray">
          <a:xfrm>
            <a:off x="0" y="0"/>
            <a:ext cx="12192000" cy="6858000"/>
          </a:xfrm>
          <a:custGeom>
            <a:avLst/>
            <a:gdLst>
              <a:gd name="connsiteX0" fmla="*/ 0 w 12192000"/>
              <a:gd name="connsiteY0" fmla="*/ 0 h 6858000"/>
              <a:gd name="connsiteX1" fmla="*/ 310896 w 12192000"/>
              <a:gd name="connsiteY1" fmla="*/ 0 h 6858000"/>
              <a:gd name="connsiteX2" fmla="*/ 310896 w 12192000"/>
              <a:gd name="connsiteY2" fmla="*/ 0 h 6858000"/>
              <a:gd name="connsiteX3" fmla="*/ 11881104 w 12192000"/>
              <a:gd name="connsiteY3" fmla="*/ 0 h 6858000"/>
              <a:gd name="connsiteX4" fmla="*/ 12192000 w 12192000"/>
              <a:gd name="connsiteY4" fmla="*/ 0 h 6858000"/>
              <a:gd name="connsiteX5" fmla="*/ 12192000 w 12192000"/>
              <a:gd name="connsiteY5" fmla="*/ 310896 h 6858000"/>
              <a:gd name="connsiteX6" fmla="*/ 12192000 w 12192000"/>
              <a:gd name="connsiteY6" fmla="*/ 6858000 h 6858000"/>
              <a:gd name="connsiteX7" fmla="*/ 11881104 w 12192000"/>
              <a:gd name="connsiteY7" fmla="*/ 6858000 h 6858000"/>
              <a:gd name="connsiteX8" fmla="*/ 11881104 w 12192000"/>
              <a:gd name="connsiteY8" fmla="*/ 310896 h 6858000"/>
              <a:gd name="connsiteX9" fmla="*/ 310896 w 12192000"/>
              <a:gd name="connsiteY9" fmla="*/ 310896 h 6858000"/>
              <a:gd name="connsiteX10" fmla="*/ 310896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0" y="0"/>
                </a:moveTo>
                <a:lnTo>
                  <a:pt x="310896" y="0"/>
                </a:lnTo>
                <a:lnTo>
                  <a:pt x="310896" y="0"/>
                </a:lnTo>
                <a:lnTo>
                  <a:pt x="11881104" y="0"/>
                </a:lnTo>
                <a:lnTo>
                  <a:pt x="12192000" y="0"/>
                </a:lnTo>
                <a:lnTo>
                  <a:pt x="12192000" y="310896"/>
                </a:lnTo>
                <a:lnTo>
                  <a:pt x="12192000" y="6858000"/>
                </a:lnTo>
                <a:lnTo>
                  <a:pt x="11881104" y="6858000"/>
                </a:lnTo>
                <a:lnTo>
                  <a:pt x="11881104" y="310896"/>
                </a:lnTo>
                <a:lnTo>
                  <a:pt x="310896" y="310896"/>
                </a:lnTo>
                <a:lnTo>
                  <a:pt x="310896" y="6858000"/>
                </a:lnTo>
                <a:lnTo>
                  <a:pt x="0" y="6858000"/>
                </a:lnTo>
                <a:close/>
              </a:path>
            </a:pathLst>
          </a:cu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50000"/>
              </a:spcBef>
              <a:spcAft>
                <a:spcPct val="0"/>
              </a:spcAft>
            </a:pPr>
            <a:endParaRPr lang="en-US" dirty="0" smtClean="0">
              <a:solidFill>
                <a:srgbClr val="FFFFFF"/>
              </a:solidFill>
            </a:endParaRPr>
          </a:p>
        </p:txBody>
      </p:sp>
    </p:spTree>
    <p:extLst>
      <p:ext uri="{BB962C8B-B14F-4D97-AF65-F5344CB8AC3E}">
        <p14:creationId xmlns:p14="http://schemas.microsoft.com/office/powerpoint/2010/main" val="2292471025"/>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256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ction Plan 2">
    <p:spTree>
      <p:nvGrpSpPr>
        <p:cNvPr id="1" name=""/>
        <p:cNvGrpSpPr/>
        <p:nvPr/>
      </p:nvGrpSpPr>
      <p:grpSpPr>
        <a:xfrm>
          <a:off x="0" y="0"/>
          <a:ext cx="0" cy="0"/>
          <a:chOff x="0" y="0"/>
          <a:chExt cx="0" cy="0"/>
        </a:xfrm>
      </p:grpSpPr>
      <p:sp>
        <p:nvSpPr>
          <p:cNvPr id="5" name="Rectangle 4"/>
          <p:cNvSpPr/>
          <p:nvPr userDrawn="1"/>
        </p:nvSpPr>
        <p:spPr bwMode="gray">
          <a:xfrm>
            <a:off x="0" y="0"/>
            <a:ext cx="12192000" cy="1099757"/>
          </a:xfrm>
          <a:prstGeom prst="rect">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54" eaLnBrk="0" fontAlgn="base" hangingPunct="0">
              <a:spcBef>
                <a:spcPct val="50000"/>
              </a:spcBef>
              <a:spcAft>
                <a:spcPct val="0"/>
              </a:spcAft>
            </a:pPr>
            <a:endParaRPr lang="en-US" dirty="0" smtClean="0">
              <a:solidFill>
                <a:srgbClr val="FFFFFF"/>
              </a:solidFill>
            </a:endParaRPr>
          </a:p>
        </p:txBody>
      </p:sp>
      <p:sp>
        <p:nvSpPr>
          <p:cNvPr id="2" name="Title 1"/>
          <p:cNvSpPr>
            <a:spLocks noGrp="1"/>
          </p:cNvSpPr>
          <p:nvPr>
            <p:ph type="title"/>
          </p:nvPr>
        </p:nvSpPr>
        <p:spPr bwMode="gray">
          <a:xfrm>
            <a:off x="301752" y="228600"/>
            <a:ext cx="11576304" cy="535531"/>
          </a:xfrm>
          <a:prstGeom prst="rect">
            <a:avLst/>
          </a:prstGeom>
        </p:spPr>
        <p:txBody>
          <a:bodyPr/>
          <a:lstStyle>
            <a:lvl1pPr>
              <a:defRPr>
                <a:solidFill>
                  <a:schemeClr val="bg1"/>
                </a:solidFill>
              </a:defRPr>
            </a:lvl1pPr>
          </a:lstStyle>
          <a:p>
            <a:r>
              <a:rPr lang="en-US" smtClean="0"/>
              <a:t>Click to edit Master title style</a:t>
            </a:r>
            <a:endParaRPr lang="en-US"/>
          </a:p>
        </p:txBody>
      </p:sp>
      <p:sp>
        <p:nvSpPr>
          <p:cNvPr id="4" name="Text Placeholder 3"/>
          <p:cNvSpPr>
            <a:spLocks noGrp="1"/>
          </p:cNvSpPr>
          <p:nvPr>
            <p:ph type="body" sz="quarter" idx="10"/>
          </p:nvPr>
        </p:nvSpPr>
        <p:spPr bwMode="gray">
          <a:xfrm>
            <a:off x="301752" y="1325563"/>
            <a:ext cx="11576304" cy="4670425"/>
          </a:xfrm>
          <a:prstGeom prst="rect">
            <a:avLst/>
          </a:prstGeom>
        </p:spPr>
        <p:txBody>
          <a:bodyPr/>
          <a:lstStyle>
            <a:lvl1pPr marL="0" indent="0">
              <a:buNone/>
              <a:defRPr b="1"/>
            </a:lvl1pPr>
            <a:lvl2pPr marL="548640" indent="-274320">
              <a:buClr>
                <a:srgbClr val="00529B"/>
              </a:buClr>
              <a:buFont typeface="Wingdings" panose="05000000000000000000" pitchFamily="2" charset="2"/>
              <a:buChar char="§"/>
              <a:defRPr/>
            </a:lvl2pPr>
            <a:lvl3pPr marL="868680" indent="-274320">
              <a:buFont typeface="Arial" panose="020B0604020202020204" pitchFamily="34" charset="0"/>
              <a:buChar char="–"/>
              <a:defRPr/>
            </a:lvl3pPr>
            <a:lvl4pPr marL="1143000" indent="-274320">
              <a:buFont typeface="Wingdings" panose="05000000000000000000" pitchFamily="2" charset="2"/>
              <a:buChar char="§"/>
              <a:defRPr/>
            </a:lvl4pPr>
            <a:lvl5pPr marL="1463040" indent="-274320">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10752553"/>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olling_Mult_Choic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bwMode="gray">
          <a:xfrm>
            <a:off x="301752" y="1325563"/>
            <a:ext cx="11576304" cy="4670425"/>
          </a:xfrm>
          <a:prstGeom prst="rect">
            <a:avLst/>
          </a:prstGeom>
        </p:spPr>
        <p:txBody>
          <a:bodyPr/>
          <a:lstStyle>
            <a:lvl1pPr marL="0" indent="0">
              <a:buNone/>
              <a:defRPr b="1">
                <a:solidFill>
                  <a:schemeClr val="tx1"/>
                </a:solidFill>
              </a:defRPr>
            </a:lvl1pPr>
            <a:lvl2pPr marL="548640" indent="-274320">
              <a:buClr>
                <a:srgbClr val="00529B"/>
              </a:buClr>
              <a:buFont typeface="Wingdings" panose="05000000000000000000" pitchFamily="2" charset="2"/>
              <a:buChar char="§"/>
              <a:defRPr sz="2800"/>
            </a:lvl2pPr>
            <a:lvl3pPr marL="914400" indent="-274320">
              <a:buFont typeface="Arial" panose="020B0604020202020204" pitchFamily="34" charset="0"/>
              <a:buChar char="–"/>
              <a:defRPr sz="2400"/>
            </a:lvl3pPr>
            <a:lvl4pPr marL="1188720" indent="-274320">
              <a:buFont typeface="Wingdings" panose="05000000000000000000" pitchFamily="2" charset="2"/>
              <a:buChar char="§"/>
              <a:defRPr/>
            </a:lvl4pPr>
            <a:lvl5pPr marL="1508760" indent="-274320">
              <a:buFont typeface="Arial" panose="020B0604020202020204" pitchFamily="34"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bwMode="auto">
          <a:xfrm>
            <a:off x="301752" y="228600"/>
            <a:ext cx="11576304" cy="535531"/>
          </a:xfrm>
          <a:prstGeom prst="rect">
            <a:avLst/>
          </a:prstGeom>
        </p:spPr>
        <p:txBody>
          <a:bodyPr/>
          <a:lstStyle/>
          <a:p>
            <a:r>
              <a:rPr lang="en-US" smtClean="0"/>
              <a:t>Click to edit Master title style</a:t>
            </a:r>
            <a:endParaRPr lang="en-US" dirty="0"/>
          </a:p>
        </p:txBody>
      </p:sp>
    </p:spTree>
    <p:extLst>
      <p:ext uri="{BB962C8B-B14F-4D97-AF65-F5344CB8AC3E}">
        <p14:creationId xmlns:p14="http://schemas.microsoft.com/office/powerpoint/2010/main" val="3401635023"/>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3" name="Rectangle 2"/>
          <p:cNvSpPr/>
          <p:nvPr userDrawn="1"/>
        </p:nvSpPr>
        <p:spPr bwMode="gray">
          <a:xfrm>
            <a:off x="0" y="1"/>
            <a:ext cx="12192000" cy="5880099"/>
          </a:xfrm>
          <a:prstGeom prst="rect">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54" eaLnBrk="0" fontAlgn="base" hangingPunct="0">
              <a:spcBef>
                <a:spcPct val="50000"/>
              </a:spcBef>
              <a:spcAft>
                <a:spcPct val="0"/>
              </a:spcAft>
            </a:pPr>
            <a:endParaRPr lang="en-US" dirty="0" smtClean="0">
              <a:solidFill>
                <a:srgbClr val="FFFFFF"/>
              </a:solidFill>
            </a:endParaRPr>
          </a:p>
        </p:txBody>
      </p:sp>
      <p:sp>
        <p:nvSpPr>
          <p:cNvPr id="9" name="Rectangle 7"/>
          <p:cNvSpPr>
            <a:spLocks noChangeArrowheads="1"/>
          </p:cNvSpPr>
          <p:nvPr userDrawn="1"/>
        </p:nvSpPr>
        <p:spPr bwMode="gray">
          <a:xfrm>
            <a:off x="927100" y="933450"/>
            <a:ext cx="5575300" cy="3129503"/>
          </a:xfrm>
          <a:prstGeom prst="rect">
            <a:avLst/>
          </a:prstGeom>
          <a:solidFill>
            <a:schemeClr val="bg1"/>
          </a:solidFill>
          <a:ln w="3175">
            <a:noFill/>
          </a:ln>
          <a:extLst>
            <a:ext uri="{91240B29-F687-4f45-9708-019B960494DF}">
              <a14:hiddenLine xmlns:a14="http://schemas.microsoft.com/office/drawing/2010/main" xmlns="" w="12700">
                <a:solidFill>
                  <a:srgbClr val="000000"/>
                </a:solidFill>
                <a:round/>
                <a:headEnd/>
                <a:tailEnd/>
              </a14:hiddenLine>
            </a:ext>
          </a:extLst>
        </p:spPr>
        <p:txBody>
          <a:bodyPr wrap="none" anchor="ctr"/>
          <a:lstStyle/>
          <a:p>
            <a:pPr algn="ctr" eaLnBrk="0" fontAlgn="base" hangingPunct="0">
              <a:lnSpc>
                <a:spcPct val="90000"/>
              </a:lnSpc>
              <a:spcBef>
                <a:spcPct val="50000"/>
              </a:spcBef>
              <a:spcAft>
                <a:spcPct val="10000"/>
              </a:spcAft>
            </a:pPr>
            <a:endParaRPr lang="en-US" dirty="0">
              <a:solidFill>
                <a:srgbClr val="FFFFFF"/>
              </a:solidFill>
            </a:endParaRPr>
          </a:p>
        </p:txBody>
      </p:sp>
      <p:sp>
        <p:nvSpPr>
          <p:cNvPr id="8" name="Text Placeholder 8"/>
          <p:cNvSpPr>
            <a:spLocks noGrp="1"/>
          </p:cNvSpPr>
          <p:nvPr>
            <p:ph type="body" sz="quarter" idx="11"/>
          </p:nvPr>
        </p:nvSpPr>
        <p:spPr bwMode="auto">
          <a:xfrm>
            <a:off x="1152525" y="1186517"/>
            <a:ext cx="5349875" cy="2623369"/>
          </a:xfrm>
          <a:prstGeom prst="rect">
            <a:avLst/>
          </a:prstGeom>
        </p:spPr>
        <p:txBody>
          <a:bodyPr anchor="ctr" anchorCtr="0"/>
          <a:lstStyle>
            <a:lvl1pPr marL="0" indent="0">
              <a:lnSpc>
                <a:spcPct val="90000"/>
              </a:lnSpc>
              <a:buNone/>
              <a:defRPr sz="4200" b="1" baseline="0"/>
            </a:lvl1pPr>
            <a:lvl2pPr marL="0" indent="0">
              <a:buNone/>
              <a:defRPr sz="2800" baseline="0"/>
            </a:lvl2pPr>
          </a:lstStyle>
          <a:p>
            <a:pPr lvl="0"/>
            <a:r>
              <a:rPr lang="en-US" smtClean="0"/>
              <a:t>Click to edit Master text styles</a:t>
            </a:r>
          </a:p>
          <a:p>
            <a:pPr lvl="1"/>
            <a:r>
              <a:rPr lang="en-US" smtClean="0"/>
              <a:t>Second level</a:t>
            </a:r>
          </a:p>
        </p:txBody>
      </p:sp>
      <p:sp>
        <p:nvSpPr>
          <p:cNvPr id="6" name="White Frame"/>
          <p:cNvSpPr/>
          <p:nvPr userDrawn="1"/>
        </p:nvSpPr>
        <p:spPr bwMode="gray">
          <a:xfrm>
            <a:off x="0" y="0"/>
            <a:ext cx="12192000" cy="6858000"/>
          </a:xfrm>
          <a:custGeom>
            <a:avLst/>
            <a:gdLst>
              <a:gd name="connsiteX0" fmla="*/ 0 w 12192000"/>
              <a:gd name="connsiteY0" fmla="*/ 0 h 6858000"/>
              <a:gd name="connsiteX1" fmla="*/ 310896 w 12192000"/>
              <a:gd name="connsiteY1" fmla="*/ 0 h 6858000"/>
              <a:gd name="connsiteX2" fmla="*/ 310896 w 12192000"/>
              <a:gd name="connsiteY2" fmla="*/ 0 h 6858000"/>
              <a:gd name="connsiteX3" fmla="*/ 11881104 w 12192000"/>
              <a:gd name="connsiteY3" fmla="*/ 0 h 6858000"/>
              <a:gd name="connsiteX4" fmla="*/ 12192000 w 12192000"/>
              <a:gd name="connsiteY4" fmla="*/ 0 h 6858000"/>
              <a:gd name="connsiteX5" fmla="*/ 12192000 w 12192000"/>
              <a:gd name="connsiteY5" fmla="*/ 310896 h 6858000"/>
              <a:gd name="connsiteX6" fmla="*/ 12192000 w 12192000"/>
              <a:gd name="connsiteY6" fmla="*/ 6858000 h 6858000"/>
              <a:gd name="connsiteX7" fmla="*/ 11881104 w 12192000"/>
              <a:gd name="connsiteY7" fmla="*/ 6858000 h 6858000"/>
              <a:gd name="connsiteX8" fmla="*/ 11881104 w 12192000"/>
              <a:gd name="connsiteY8" fmla="*/ 310896 h 6858000"/>
              <a:gd name="connsiteX9" fmla="*/ 310896 w 12192000"/>
              <a:gd name="connsiteY9" fmla="*/ 310896 h 6858000"/>
              <a:gd name="connsiteX10" fmla="*/ 310896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0" y="0"/>
                </a:moveTo>
                <a:lnTo>
                  <a:pt x="310896" y="0"/>
                </a:lnTo>
                <a:lnTo>
                  <a:pt x="310896" y="0"/>
                </a:lnTo>
                <a:lnTo>
                  <a:pt x="11881104" y="0"/>
                </a:lnTo>
                <a:lnTo>
                  <a:pt x="12192000" y="0"/>
                </a:lnTo>
                <a:lnTo>
                  <a:pt x="12192000" y="310896"/>
                </a:lnTo>
                <a:lnTo>
                  <a:pt x="12192000" y="6858000"/>
                </a:lnTo>
                <a:lnTo>
                  <a:pt x="11881104" y="6858000"/>
                </a:lnTo>
                <a:lnTo>
                  <a:pt x="11881104" y="310896"/>
                </a:lnTo>
                <a:lnTo>
                  <a:pt x="310896" y="310896"/>
                </a:lnTo>
                <a:lnTo>
                  <a:pt x="310896" y="6858000"/>
                </a:lnTo>
                <a:lnTo>
                  <a:pt x="0" y="6858000"/>
                </a:lnTo>
                <a:close/>
              </a:path>
            </a:pathLst>
          </a:cu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50000"/>
              </a:spcBef>
              <a:spcAft>
                <a:spcPct val="0"/>
              </a:spcAft>
            </a:pPr>
            <a:endParaRPr lang="en-US" dirty="0" smtClean="0">
              <a:solidFill>
                <a:srgbClr val="FFFFFF"/>
              </a:solidFill>
            </a:endParaRPr>
          </a:p>
        </p:txBody>
      </p:sp>
    </p:spTree>
    <p:extLst>
      <p:ext uri="{BB962C8B-B14F-4D97-AF65-F5344CB8AC3E}">
        <p14:creationId xmlns:p14="http://schemas.microsoft.com/office/powerpoint/2010/main" val="2937019909"/>
      </p:ext>
    </p:extLst>
  </p:cSld>
  <p:clrMapOvr>
    <a:masterClrMapping/>
  </p:clrMapOvr>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ue - Title and Content">
    <p:spTree>
      <p:nvGrpSpPr>
        <p:cNvPr id="1" name=""/>
        <p:cNvGrpSpPr/>
        <p:nvPr/>
      </p:nvGrpSpPr>
      <p:grpSpPr>
        <a:xfrm>
          <a:off x="0" y="0"/>
          <a:ext cx="0" cy="0"/>
          <a:chOff x="0" y="0"/>
          <a:chExt cx="0" cy="0"/>
        </a:xfrm>
      </p:grpSpPr>
      <p:sp>
        <p:nvSpPr>
          <p:cNvPr id="9" name="Rectangle 160"/>
          <p:cNvSpPr>
            <a:spLocks noChangeArrowheads="1"/>
          </p:cNvSpPr>
          <p:nvPr userDrawn="1"/>
        </p:nvSpPr>
        <p:spPr bwMode="gray">
          <a:xfrm>
            <a:off x="-793" y="7"/>
            <a:ext cx="12192000" cy="5880093"/>
          </a:xfrm>
          <a:prstGeom prst="rect">
            <a:avLst/>
          </a:prstGeom>
          <a:solidFill>
            <a:schemeClr val="accent1"/>
          </a:solidFill>
          <a:ln w="9525" algn="ctr">
            <a:noFill/>
            <a:miter lim="800000"/>
            <a:headEnd type="none" w="sm" len="sm"/>
            <a:tailEnd type="none" w="sm" len="sm"/>
          </a:ln>
        </p:spPr>
        <p:txBody>
          <a:bodyPr wrap="none" anchor="t" anchorCtr="0"/>
          <a:lstStyle/>
          <a:p>
            <a:pPr>
              <a:spcBef>
                <a:spcPct val="0"/>
              </a:spcBef>
              <a:spcAft>
                <a:spcPct val="0"/>
              </a:spcAft>
              <a:tabLst>
                <a:tab pos="230177" algn="l"/>
              </a:tabLst>
            </a:pPr>
            <a:endParaRPr lang="en-US" sz="1051" kern="0" dirty="0">
              <a:solidFill>
                <a:srgbClr val="FFFFFF"/>
              </a:solidFill>
            </a:endParaRPr>
          </a:p>
        </p:txBody>
      </p:sp>
      <p:sp>
        <p:nvSpPr>
          <p:cNvPr id="4" name="Text Placeholder 3"/>
          <p:cNvSpPr>
            <a:spLocks noGrp="1"/>
          </p:cNvSpPr>
          <p:nvPr>
            <p:ph type="body" sz="quarter" idx="10"/>
          </p:nvPr>
        </p:nvSpPr>
        <p:spPr bwMode="gray">
          <a:xfrm>
            <a:off x="301752" y="1325563"/>
            <a:ext cx="11576304" cy="4679950"/>
          </a:xfrm>
          <a:prstGeom prst="rect">
            <a:avLst/>
          </a:prstGeom>
        </p:spPr>
        <p:txBody>
          <a:bodyPr/>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bwMode="gray">
          <a:xfrm>
            <a:off x="301752" y="228600"/>
            <a:ext cx="11576304" cy="535531"/>
          </a:xfrm>
          <a:prstGeom prst="rect">
            <a:avLst/>
          </a:prstGeom>
        </p:spPr>
        <p:txBody>
          <a:bodyPr/>
          <a:lstStyle>
            <a:lvl1pPr>
              <a:defRPr>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375854123"/>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orient="horz" pos="3783">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3090D4-F0CE-4837-BAA8-53AFD18E65B3}" type="datetimeFigureOut">
              <a:rPr lang="en-US" smtClean="0"/>
              <a:t>5/4/2018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696CB5-805D-4570-A59B-112D0F0049C2}" type="slidenum">
              <a:rPr lang="en-US" smtClean="0"/>
              <a:t>‹#›</a:t>
            </a:fld>
            <a:endParaRPr lang="en-US"/>
          </a:p>
        </p:txBody>
      </p:sp>
    </p:spTree>
    <p:extLst>
      <p:ext uri="{BB962C8B-B14F-4D97-AF65-F5344CB8AC3E}">
        <p14:creationId xmlns:p14="http://schemas.microsoft.com/office/powerpoint/2010/main" val="169498498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ue - Title Only">
    <p:spTree>
      <p:nvGrpSpPr>
        <p:cNvPr id="1" name=""/>
        <p:cNvGrpSpPr/>
        <p:nvPr/>
      </p:nvGrpSpPr>
      <p:grpSpPr>
        <a:xfrm>
          <a:off x="0" y="0"/>
          <a:ext cx="0" cy="0"/>
          <a:chOff x="0" y="0"/>
          <a:chExt cx="0" cy="0"/>
        </a:xfrm>
      </p:grpSpPr>
      <p:sp>
        <p:nvSpPr>
          <p:cNvPr id="9" name="Rectangle 160"/>
          <p:cNvSpPr>
            <a:spLocks noChangeArrowheads="1"/>
          </p:cNvSpPr>
          <p:nvPr userDrawn="1"/>
        </p:nvSpPr>
        <p:spPr bwMode="gray">
          <a:xfrm>
            <a:off x="0" y="7"/>
            <a:ext cx="12192000" cy="5880093"/>
          </a:xfrm>
          <a:prstGeom prst="rect">
            <a:avLst/>
          </a:prstGeom>
          <a:solidFill>
            <a:schemeClr val="accent1"/>
          </a:solidFill>
          <a:ln w="9525" algn="ctr">
            <a:noFill/>
            <a:miter lim="800000"/>
            <a:headEnd type="none" w="sm" len="sm"/>
            <a:tailEnd type="none" w="sm" len="sm"/>
          </a:ln>
        </p:spPr>
        <p:txBody>
          <a:bodyPr wrap="none" anchor="t" anchorCtr="0"/>
          <a:lstStyle/>
          <a:p>
            <a:pPr>
              <a:spcBef>
                <a:spcPct val="0"/>
              </a:spcBef>
              <a:spcAft>
                <a:spcPct val="0"/>
              </a:spcAft>
              <a:tabLst>
                <a:tab pos="230177" algn="l"/>
              </a:tabLst>
            </a:pPr>
            <a:endParaRPr lang="en-US" sz="1051" kern="0" dirty="0">
              <a:solidFill>
                <a:srgbClr val="FFFFFF"/>
              </a:solidFill>
            </a:endParaRPr>
          </a:p>
        </p:txBody>
      </p:sp>
      <p:sp>
        <p:nvSpPr>
          <p:cNvPr id="3" name="Title 2"/>
          <p:cNvSpPr>
            <a:spLocks noGrp="1"/>
          </p:cNvSpPr>
          <p:nvPr>
            <p:ph type="title"/>
          </p:nvPr>
        </p:nvSpPr>
        <p:spPr bwMode="gray">
          <a:xfrm>
            <a:off x="301752" y="228600"/>
            <a:ext cx="11576304" cy="535531"/>
          </a:xfrm>
          <a:prstGeom prst="rect">
            <a:avLst/>
          </a:prstGeom>
        </p:spPr>
        <p:txBody>
          <a:bodyPr/>
          <a:lstStyle>
            <a:lvl1pPr>
              <a:defRPr>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151502043"/>
      </p:ext>
    </p:extLst>
  </p:cSld>
  <p:clrMapOvr>
    <a:masterClrMapping/>
  </p:clrMapOvr>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 Title and Content">
    <p:spTree>
      <p:nvGrpSpPr>
        <p:cNvPr id="1" name=""/>
        <p:cNvGrpSpPr/>
        <p:nvPr/>
      </p:nvGrpSpPr>
      <p:grpSpPr>
        <a:xfrm>
          <a:off x="0" y="0"/>
          <a:ext cx="0" cy="0"/>
          <a:chOff x="0" y="0"/>
          <a:chExt cx="0" cy="0"/>
        </a:xfrm>
      </p:grpSpPr>
      <p:sp>
        <p:nvSpPr>
          <p:cNvPr id="9" name="Rectangle 160"/>
          <p:cNvSpPr>
            <a:spLocks noChangeArrowheads="1"/>
          </p:cNvSpPr>
          <p:nvPr userDrawn="1"/>
        </p:nvSpPr>
        <p:spPr bwMode="gray">
          <a:xfrm>
            <a:off x="0" y="7"/>
            <a:ext cx="12192000" cy="5880093"/>
          </a:xfrm>
          <a:prstGeom prst="rect">
            <a:avLst/>
          </a:prstGeom>
          <a:solidFill>
            <a:schemeClr val="tx1"/>
          </a:solidFill>
          <a:ln w="9525" algn="ctr">
            <a:noFill/>
            <a:miter lim="800000"/>
            <a:headEnd type="none" w="sm" len="sm"/>
            <a:tailEnd type="none" w="sm" len="sm"/>
          </a:ln>
        </p:spPr>
        <p:txBody>
          <a:bodyPr wrap="none" anchor="t" anchorCtr="0"/>
          <a:lstStyle/>
          <a:p>
            <a:pPr>
              <a:spcBef>
                <a:spcPct val="0"/>
              </a:spcBef>
              <a:spcAft>
                <a:spcPct val="0"/>
              </a:spcAft>
              <a:tabLst>
                <a:tab pos="230177" algn="l"/>
              </a:tabLst>
            </a:pPr>
            <a:endParaRPr lang="en-US" sz="1051" kern="0" dirty="0">
              <a:solidFill>
                <a:srgbClr val="FFFFFF"/>
              </a:solidFill>
            </a:endParaRPr>
          </a:p>
        </p:txBody>
      </p:sp>
      <p:sp>
        <p:nvSpPr>
          <p:cNvPr id="2" name="Title 1"/>
          <p:cNvSpPr>
            <a:spLocks noGrp="1"/>
          </p:cNvSpPr>
          <p:nvPr>
            <p:ph type="title"/>
          </p:nvPr>
        </p:nvSpPr>
        <p:spPr bwMode="gray">
          <a:xfrm>
            <a:off x="301752" y="228600"/>
            <a:ext cx="11576304" cy="535531"/>
          </a:xfrm>
          <a:prstGeom prst="rect">
            <a:avLst/>
          </a:prstGeom>
        </p:spPr>
        <p:txBody>
          <a:bodyPr/>
          <a:lstStyle>
            <a:lvl1pPr>
              <a:defRPr>
                <a:solidFill>
                  <a:schemeClr val="bg1"/>
                </a:solidFill>
              </a:defRPr>
            </a:lvl1pPr>
          </a:lstStyle>
          <a:p>
            <a:r>
              <a:rPr lang="en-US" smtClean="0"/>
              <a:t>Click to edit Master title style</a:t>
            </a:r>
            <a:endParaRPr lang="en-US"/>
          </a:p>
        </p:txBody>
      </p:sp>
      <p:sp>
        <p:nvSpPr>
          <p:cNvPr id="6" name="Text Placeholder 5"/>
          <p:cNvSpPr>
            <a:spLocks noGrp="1"/>
          </p:cNvSpPr>
          <p:nvPr>
            <p:ph type="body" sz="quarter" idx="10"/>
          </p:nvPr>
        </p:nvSpPr>
        <p:spPr bwMode="gray">
          <a:xfrm>
            <a:off x="301752" y="1325563"/>
            <a:ext cx="11576304" cy="4679950"/>
          </a:xfrm>
          <a:prstGeom prst="rect">
            <a:avLst/>
          </a:prstGeom>
        </p:spPr>
        <p:txBody>
          <a:bodyPr/>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23866442"/>
      </p:ext>
    </p:extLst>
  </p:cSld>
  <p:clrMapOvr>
    <a:masterClrMapping/>
  </p:clrMapOvr>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 Title Only">
    <p:spTree>
      <p:nvGrpSpPr>
        <p:cNvPr id="1" name=""/>
        <p:cNvGrpSpPr/>
        <p:nvPr/>
      </p:nvGrpSpPr>
      <p:grpSpPr>
        <a:xfrm>
          <a:off x="0" y="0"/>
          <a:ext cx="0" cy="0"/>
          <a:chOff x="0" y="0"/>
          <a:chExt cx="0" cy="0"/>
        </a:xfrm>
      </p:grpSpPr>
      <p:sp>
        <p:nvSpPr>
          <p:cNvPr id="9" name="Rectangle 160"/>
          <p:cNvSpPr>
            <a:spLocks noChangeArrowheads="1"/>
          </p:cNvSpPr>
          <p:nvPr userDrawn="1"/>
        </p:nvSpPr>
        <p:spPr bwMode="gray">
          <a:xfrm>
            <a:off x="0" y="7"/>
            <a:ext cx="12192000" cy="5880093"/>
          </a:xfrm>
          <a:prstGeom prst="rect">
            <a:avLst/>
          </a:prstGeom>
          <a:solidFill>
            <a:schemeClr val="tx1"/>
          </a:solidFill>
          <a:ln w="9525" algn="ctr">
            <a:noFill/>
            <a:miter lim="800000"/>
            <a:headEnd type="none" w="sm" len="sm"/>
            <a:tailEnd type="none" w="sm" len="sm"/>
          </a:ln>
        </p:spPr>
        <p:txBody>
          <a:bodyPr wrap="none" anchor="t" anchorCtr="0"/>
          <a:lstStyle/>
          <a:p>
            <a:pPr>
              <a:spcBef>
                <a:spcPct val="0"/>
              </a:spcBef>
              <a:spcAft>
                <a:spcPct val="0"/>
              </a:spcAft>
              <a:tabLst>
                <a:tab pos="230177" algn="l"/>
              </a:tabLst>
            </a:pPr>
            <a:endParaRPr lang="en-US" sz="1051" kern="0" dirty="0">
              <a:solidFill>
                <a:srgbClr val="FFFFFF"/>
              </a:solidFill>
            </a:endParaRPr>
          </a:p>
        </p:txBody>
      </p:sp>
      <p:sp>
        <p:nvSpPr>
          <p:cNvPr id="2" name="Title 1"/>
          <p:cNvSpPr>
            <a:spLocks noGrp="1"/>
          </p:cNvSpPr>
          <p:nvPr>
            <p:ph type="title"/>
          </p:nvPr>
        </p:nvSpPr>
        <p:spPr bwMode="gray">
          <a:xfrm>
            <a:off x="301752" y="228600"/>
            <a:ext cx="11576304" cy="535531"/>
          </a:xfrm>
          <a:prstGeom prst="rect">
            <a:avLst/>
          </a:prstGeom>
        </p:spPr>
        <p:txBody>
          <a:bodyPr/>
          <a:lstStyle>
            <a:lvl1pPr>
              <a:defRPr>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822879304"/>
      </p:ext>
    </p:extLst>
  </p:cSld>
  <p:clrMapOvr>
    <a:masterClrMapping/>
  </p:clrMapOvr>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Divider Slide Blue">
    <p:spTree>
      <p:nvGrpSpPr>
        <p:cNvPr id="1" name=""/>
        <p:cNvGrpSpPr/>
        <p:nvPr/>
      </p:nvGrpSpPr>
      <p:grpSpPr>
        <a:xfrm>
          <a:off x="0" y="0"/>
          <a:ext cx="0" cy="0"/>
          <a:chOff x="0" y="0"/>
          <a:chExt cx="0" cy="0"/>
        </a:xfrm>
      </p:grpSpPr>
      <p:sp>
        <p:nvSpPr>
          <p:cNvPr id="7" name="half inch boarder"/>
          <p:cNvSpPr>
            <a:spLocks noChangeAspect="1"/>
          </p:cNvSpPr>
          <p:nvPr userDrawn="1"/>
        </p:nvSpPr>
        <p:spPr bwMode="gray">
          <a:xfrm>
            <a:off x="0" y="0"/>
            <a:ext cx="12192000" cy="6858000"/>
          </a:xfrm>
          <a:custGeom>
            <a:avLst/>
            <a:gdLst>
              <a:gd name="connsiteX0" fmla="*/ 11734800 w 12192000"/>
              <a:gd name="connsiteY0" fmla="*/ 0 h 6858000"/>
              <a:gd name="connsiteX1" fmla="*/ 12192000 w 12192000"/>
              <a:gd name="connsiteY1" fmla="*/ 0 h 6858000"/>
              <a:gd name="connsiteX2" fmla="*/ 12192000 w 12192000"/>
              <a:gd name="connsiteY2" fmla="*/ 0 h 6858000"/>
              <a:gd name="connsiteX3" fmla="*/ 12192000 w 12192000"/>
              <a:gd name="connsiteY3" fmla="*/ 457200 h 6858000"/>
              <a:gd name="connsiteX4" fmla="*/ 12192000 w 12192000"/>
              <a:gd name="connsiteY4" fmla="*/ 6858000 h 6858000"/>
              <a:gd name="connsiteX5" fmla="*/ 11734800 w 12192000"/>
              <a:gd name="connsiteY5" fmla="*/ 6858000 h 6858000"/>
              <a:gd name="connsiteX6" fmla="*/ 11734800 w 12192000"/>
              <a:gd name="connsiteY6" fmla="*/ 457200 h 6858000"/>
              <a:gd name="connsiteX7" fmla="*/ 457200 w 12192000"/>
              <a:gd name="connsiteY7" fmla="*/ 457200 h 6858000"/>
              <a:gd name="connsiteX8" fmla="*/ 457200 w 12192000"/>
              <a:gd name="connsiteY8" fmla="*/ 6858000 h 6858000"/>
              <a:gd name="connsiteX9" fmla="*/ 0 w 12192000"/>
              <a:gd name="connsiteY9" fmla="*/ 6858000 h 6858000"/>
              <a:gd name="connsiteX10" fmla="*/ 0 w 12192000"/>
              <a:gd name="connsiteY10" fmla="*/ 457200 h 6858000"/>
              <a:gd name="connsiteX11" fmla="*/ 0 w 12192000"/>
              <a:gd name="connsiteY11" fmla="*/ 0 h 6858000"/>
              <a:gd name="connsiteX12" fmla="*/ 457200 w 12192000"/>
              <a:gd name="connsiteY12" fmla="*/ 0 h 6858000"/>
              <a:gd name="connsiteX13" fmla="*/ 11734800 w 12192000"/>
              <a:gd name="connsiteY13"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8000">
                <a:moveTo>
                  <a:pt x="11734800" y="0"/>
                </a:moveTo>
                <a:lnTo>
                  <a:pt x="12192000" y="0"/>
                </a:lnTo>
                <a:lnTo>
                  <a:pt x="12192000" y="0"/>
                </a:lnTo>
                <a:lnTo>
                  <a:pt x="12192000" y="457200"/>
                </a:lnTo>
                <a:lnTo>
                  <a:pt x="12192000" y="6858000"/>
                </a:lnTo>
                <a:lnTo>
                  <a:pt x="11734800" y="6858000"/>
                </a:lnTo>
                <a:lnTo>
                  <a:pt x="11734800" y="457200"/>
                </a:lnTo>
                <a:lnTo>
                  <a:pt x="457200" y="457200"/>
                </a:lnTo>
                <a:lnTo>
                  <a:pt x="457200" y="6858000"/>
                </a:lnTo>
                <a:lnTo>
                  <a:pt x="0" y="6858000"/>
                </a:lnTo>
                <a:lnTo>
                  <a:pt x="0" y="457200"/>
                </a:lnTo>
                <a:lnTo>
                  <a:pt x="0" y="0"/>
                </a:lnTo>
                <a:lnTo>
                  <a:pt x="457200" y="0"/>
                </a:lnTo>
                <a:lnTo>
                  <a:pt x="11734800" y="0"/>
                </a:lnTo>
                <a:close/>
              </a:path>
            </a:pathLst>
          </a:custGeom>
          <a:solidFill>
            <a:schemeClr val="bg1"/>
          </a:solidFill>
          <a:ln w="12700" cap="flat" cmpd="sng" algn="ctr">
            <a:noFill/>
            <a:prstDash val="solid"/>
            <a:round/>
            <a:headEnd type="none" w="med" len="med"/>
            <a:tailEnd type="none" w="med" len="med"/>
          </a:ln>
          <a:effectLst/>
        </p:spPr>
        <p:txBody>
          <a:bodyPr vert="horz" wrap="square" lIns="68580" tIns="34290" rIns="68580" bIns="34290" numCol="1" spcCol="0" rtlCol="0" fromWordArt="0" anchor="ctr" anchorCtr="0" forceAA="0" compatLnSpc="1">
            <a:prstTxWarp prst="textNoShape">
              <a:avLst/>
            </a:prstTxWarp>
            <a:noAutofit/>
          </a:bodyPr>
          <a:lstStyle/>
          <a:p>
            <a:pPr algn="ctr" eaLnBrk="0" fontAlgn="base" hangingPunct="0">
              <a:spcBef>
                <a:spcPct val="50000"/>
              </a:spcBef>
              <a:spcAft>
                <a:spcPct val="0"/>
              </a:spcAft>
            </a:pPr>
            <a:endParaRPr lang="en-US" sz="1350" dirty="0" smtClean="0">
              <a:solidFill>
                <a:srgbClr val="FFFFFF"/>
              </a:solidFill>
            </a:endParaRPr>
          </a:p>
        </p:txBody>
      </p:sp>
      <p:sp>
        <p:nvSpPr>
          <p:cNvPr id="3" name="Rectangle 2"/>
          <p:cNvSpPr/>
          <p:nvPr userDrawn="1"/>
        </p:nvSpPr>
        <p:spPr bwMode="gray">
          <a:xfrm>
            <a:off x="0" y="2"/>
            <a:ext cx="12192000" cy="6857998"/>
          </a:xfrm>
          <a:prstGeom prst="rect">
            <a:avLst/>
          </a:prstGeom>
          <a:solidFill>
            <a:srgbClr val="00529B"/>
          </a:solidFill>
          <a:ln w="12700" cap="flat" cmpd="sng" algn="ctr">
            <a:no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noAutofit/>
          </a:bodyPr>
          <a:lstStyle/>
          <a:p>
            <a:pPr algn="ctr" defTabSz="685766" eaLnBrk="0" fontAlgn="base" hangingPunct="0">
              <a:spcBef>
                <a:spcPct val="50000"/>
              </a:spcBef>
              <a:spcAft>
                <a:spcPct val="0"/>
              </a:spcAft>
            </a:pPr>
            <a:endParaRPr lang="en-US" sz="1350" dirty="0" smtClean="0">
              <a:solidFill>
                <a:srgbClr val="FFFFFF"/>
              </a:solidFill>
            </a:endParaRPr>
          </a:p>
        </p:txBody>
      </p:sp>
      <p:sp>
        <p:nvSpPr>
          <p:cNvPr id="2" name="Title 1"/>
          <p:cNvSpPr>
            <a:spLocks noGrp="1"/>
          </p:cNvSpPr>
          <p:nvPr>
            <p:ph type="title"/>
          </p:nvPr>
        </p:nvSpPr>
        <p:spPr bwMode="gray">
          <a:xfrm>
            <a:off x="301752" y="3140535"/>
            <a:ext cx="11576304" cy="609398"/>
          </a:xfrm>
          <a:prstGeom prst="rect">
            <a:avLst/>
          </a:prstGeom>
        </p:spPr>
        <p:txBody>
          <a:bodyPr tIns="0" anchor="ctr" anchorCtr="0"/>
          <a:lstStyle>
            <a:lvl1pPr algn="ctr">
              <a:defRPr sz="4400">
                <a:solidFill>
                  <a:schemeClr val="bg1"/>
                </a:solidFill>
              </a:defRPr>
            </a:lvl1pPr>
          </a:lstStyle>
          <a:p>
            <a:r>
              <a:rPr lang="en-US" smtClean="0"/>
              <a:t>Click to edit Master title style</a:t>
            </a:r>
            <a:endParaRPr lang="en-US" dirty="0"/>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10460736" y="6206897"/>
            <a:ext cx="1417320" cy="323040"/>
          </a:xfrm>
          <a:prstGeom prst="rect">
            <a:avLst/>
          </a:prstGeom>
        </p:spPr>
      </p:pic>
      <p:sp>
        <p:nvSpPr>
          <p:cNvPr id="9" name="Slide Number Placeholder 12"/>
          <p:cNvSpPr txBox="1">
            <a:spLocks/>
          </p:cNvSpPr>
          <p:nvPr userDrawn="1"/>
        </p:nvSpPr>
        <p:spPr bwMode="gray">
          <a:xfrm>
            <a:off x="301752" y="6147548"/>
            <a:ext cx="4797425" cy="395493"/>
          </a:xfrm>
          <a:prstGeom prst="rect">
            <a:avLst/>
          </a:prstGeom>
          <a:noFill/>
          <a:ln w="12700">
            <a:noFill/>
            <a:miter lim="800000"/>
            <a:headEnd type="none" w="sm" len="sm"/>
            <a:tailEnd type="none" w="sm" len="sm"/>
          </a:ln>
          <a:effectLst/>
        </p:spPr>
        <p:txBody>
          <a:bodyPr wrap="square" lIns="0" tIns="0" rIns="0" bIns="0" anchor="b">
            <a:spAutoFit/>
          </a:bodyPr>
          <a:lstStyle>
            <a:defPPr>
              <a:defRPr lang="en-US"/>
            </a:defPPr>
            <a:lvl1pPr algn="ctr" rtl="0" eaLnBrk="0" fontAlgn="base" hangingPunct="0">
              <a:lnSpc>
                <a:spcPct val="90000"/>
              </a:lnSpc>
              <a:spcBef>
                <a:spcPct val="30000"/>
              </a:spcBef>
              <a:spcAft>
                <a:spcPct val="10000"/>
              </a:spcAft>
              <a:defRPr lang="en-US" sz="700" b="0" kern="1200" smtClean="0">
                <a:solidFill>
                  <a:schemeClr val="tx1"/>
                </a:solidFill>
                <a:latin typeface="Arial" charset="0"/>
                <a:ea typeface="Arial Unicode MS" pitchFamily="34" charset="-128"/>
                <a:cs typeface="Arial Unicode MS" pitchFamily="34" charset="-128"/>
              </a:defRPr>
            </a:lvl1pPr>
            <a:lvl2pPr marL="4572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2pPr>
            <a:lvl3pPr marL="9144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3pPr>
            <a:lvl4pPr marL="13716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4pPr>
            <a:lvl5pPr marL="18288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24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24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24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2400" kern="1200">
                <a:solidFill>
                  <a:schemeClr val="tx1"/>
                </a:solidFill>
                <a:latin typeface="Arial" charset="0"/>
                <a:ea typeface="Arial Unicode MS" pitchFamily="34" charset="-128"/>
                <a:cs typeface="Arial Unicode MS" pitchFamily="34" charset="-128"/>
              </a:defRPr>
            </a:lvl9pPr>
          </a:lstStyle>
          <a:p>
            <a:pPr algn="l">
              <a:spcBef>
                <a:spcPts val="0"/>
              </a:spcBef>
              <a:spcAft>
                <a:spcPts val="300"/>
              </a:spcAft>
              <a:defRPr/>
            </a:pPr>
            <a:r>
              <a:rPr sz="800" b="1" dirty="0">
                <a:solidFill>
                  <a:srgbClr val="FFFFFF"/>
                </a:solidFill>
              </a:rPr>
              <a:t>Gartner for &lt;IT or Business&gt; Leaders Toolkit</a:t>
            </a:r>
          </a:p>
          <a:p>
            <a:pPr algn="l">
              <a:spcBef>
                <a:spcPts val="0"/>
              </a:spcBef>
              <a:spcAft>
                <a:spcPts val="300"/>
              </a:spcAft>
              <a:tabLst>
                <a:tab pos="228600" algn="l"/>
              </a:tabLst>
            </a:pPr>
            <a:r>
              <a:rPr dirty="0">
                <a:solidFill>
                  <a:srgbClr val="FFFFFF"/>
                </a:solidFill>
              </a:rPr>
              <a:t>Notes accompany this presentation. Please select Notes Page view to examine the Notes text. </a:t>
            </a:r>
          </a:p>
          <a:p>
            <a:pPr algn="l">
              <a:spcBef>
                <a:spcPts val="0"/>
              </a:spcBef>
              <a:spcAft>
                <a:spcPts val="300"/>
              </a:spcAft>
              <a:tabLst>
                <a:tab pos="228600" algn="l"/>
              </a:tabLst>
            </a:pPr>
            <a:fld id="{A2153114-09F7-456F-8946-05B403B99F5F}" type="slidenum">
              <a:rPr>
                <a:solidFill>
                  <a:srgbClr val="FFFFFF"/>
                </a:solidFill>
              </a:rPr>
              <a:pPr algn="l">
                <a:spcBef>
                  <a:spcPts val="0"/>
                </a:spcBef>
                <a:spcAft>
                  <a:spcPts val="300"/>
                </a:spcAft>
                <a:tabLst>
                  <a:tab pos="228600" algn="l"/>
                </a:tabLst>
              </a:pPr>
              <a:t>‹#›</a:t>
            </a:fld>
            <a:r>
              <a:rPr dirty="0">
                <a:solidFill>
                  <a:srgbClr val="FFFFFF"/>
                </a:solidFill>
              </a:rPr>
              <a:t>	CONFIDENTIAL AND PROPRIETARY   I   © 2017 Gartner, Inc. and/or its affiliates. All rights reserved.</a:t>
            </a:r>
          </a:p>
        </p:txBody>
      </p:sp>
    </p:spTree>
    <p:extLst>
      <p:ext uri="{BB962C8B-B14F-4D97-AF65-F5344CB8AC3E}">
        <p14:creationId xmlns:p14="http://schemas.microsoft.com/office/powerpoint/2010/main" val="1985233378"/>
      </p:ext>
    </p:extLst>
  </p:cSld>
  <p:clrMapOvr>
    <a:masterClrMapping/>
  </p:clrMapOvr>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blue - Title">
    <p:spTree>
      <p:nvGrpSpPr>
        <p:cNvPr id="1" name=""/>
        <p:cNvGrpSpPr/>
        <p:nvPr/>
      </p:nvGrpSpPr>
      <p:grpSpPr>
        <a:xfrm>
          <a:off x="0" y="0"/>
          <a:ext cx="0" cy="0"/>
          <a:chOff x="0" y="0"/>
          <a:chExt cx="0" cy="0"/>
        </a:xfrm>
      </p:grpSpPr>
      <p:sp>
        <p:nvSpPr>
          <p:cNvPr id="9" name="Rectangle 160"/>
          <p:cNvSpPr>
            <a:spLocks noChangeArrowheads="1"/>
          </p:cNvSpPr>
          <p:nvPr userDrawn="1"/>
        </p:nvSpPr>
        <p:spPr bwMode="gray">
          <a:xfrm>
            <a:off x="-793" y="8"/>
            <a:ext cx="12192000" cy="6857992"/>
          </a:xfrm>
          <a:prstGeom prst="rect">
            <a:avLst/>
          </a:prstGeom>
          <a:solidFill>
            <a:schemeClr val="accent1"/>
          </a:solidFill>
          <a:ln w="9525" algn="ctr">
            <a:noFill/>
            <a:miter lim="800000"/>
            <a:headEnd type="none" w="sm" len="sm"/>
            <a:tailEnd type="none" w="sm" len="sm"/>
          </a:ln>
        </p:spPr>
        <p:txBody>
          <a:bodyPr wrap="none" anchor="t" anchorCtr="0"/>
          <a:lstStyle/>
          <a:p>
            <a:pPr>
              <a:spcBef>
                <a:spcPct val="0"/>
              </a:spcBef>
              <a:spcAft>
                <a:spcPct val="0"/>
              </a:spcAft>
              <a:tabLst>
                <a:tab pos="172633" algn="l"/>
              </a:tabLst>
            </a:pPr>
            <a:endParaRPr lang="en-US" sz="788" kern="0" dirty="0">
              <a:solidFill>
                <a:srgbClr val="FFFFFF"/>
              </a:solidFill>
            </a:endParaRPr>
          </a:p>
        </p:txBody>
      </p:sp>
      <p:sp>
        <p:nvSpPr>
          <p:cNvPr id="2" name="Title 1"/>
          <p:cNvSpPr>
            <a:spLocks noGrp="1"/>
          </p:cNvSpPr>
          <p:nvPr>
            <p:ph type="title"/>
          </p:nvPr>
        </p:nvSpPr>
        <p:spPr bwMode="gray">
          <a:xfrm>
            <a:off x="301752" y="228600"/>
            <a:ext cx="11576304" cy="535531"/>
          </a:xfrm>
          <a:prstGeom prst="rect">
            <a:avLst/>
          </a:prstGeom>
        </p:spPr>
        <p:txBody>
          <a:bodyPr/>
          <a:lstStyle>
            <a:lvl1pPr>
              <a:defRPr>
                <a:solidFill>
                  <a:schemeClr val="bg1"/>
                </a:solidFill>
              </a:defRPr>
            </a:lvl1pPr>
          </a:lstStyle>
          <a:p>
            <a:r>
              <a:rPr lang="en-US" smtClean="0"/>
              <a:t>Click to edit Master title style</a:t>
            </a:r>
            <a:endParaRPr lang="en-US"/>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10460736" y="6206897"/>
            <a:ext cx="1417320" cy="323040"/>
          </a:xfrm>
          <a:prstGeom prst="rect">
            <a:avLst/>
          </a:prstGeom>
        </p:spPr>
      </p:pic>
      <p:sp>
        <p:nvSpPr>
          <p:cNvPr id="7" name="Slide Number Placeholder 12"/>
          <p:cNvSpPr txBox="1">
            <a:spLocks/>
          </p:cNvSpPr>
          <p:nvPr userDrawn="1"/>
        </p:nvSpPr>
        <p:spPr bwMode="gray">
          <a:xfrm>
            <a:off x="301752" y="6147548"/>
            <a:ext cx="4797425" cy="395493"/>
          </a:xfrm>
          <a:prstGeom prst="rect">
            <a:avLst/>
          </a:prstGeom>
          <a:noFill/>
          <a:ln w="12700">
            <a:noFill/>
            <a:miter lim="800000"/>
            <a:headEnd type="none" w="sm" len="sm"/>
            <a:tailEnd type="none" w="sm" len="sm"/>
          </a:ln>
          <a:effectLst/>
        </p:spPr>
        <p:txBody>
          <a:bodyPr wrap="square" lIns="0" tIns="0" rIns="0" bIns="0" anchor="b">
            <a:spAutoFit/>
          </a:bodyPr>
          <a:lstStyle>
            <a:defPPr>
              <a:defRPr lang="en-US"/>
            </a:defPPr>
            <a:lvl1pPr algn="ctr" rtl="0" eaLnBrk="0" fontAlgn="base" hangingPunct="0">
              <a:lnSpc>
                <a:spcPct val="90000"/>
              </a:lnSpc>
              <a:spcBef>
                <a:spcPct val="30000"/>
              </a:spcBef>
              <a:spcAft>
                <a:spcPct val="10000"/>
              </a:spcAft>
              <a:defRPr lang="en-US" sz="700" b="0" kern="1200" smtClean="0">
                <a:solidFill>
                  <a:schemeClr val="tx1"/>
                </a:solidFill>
                <a:latin typeface="Arial" charset="0"/>
                <a:ea typeface="Arial Unicode MS" pitchFamily="34" charset="-128"/>
                <a:cs typeface="Arial Unicode MS" pitchFamily="34" charset="-128"/>
              </a:defRPr>
            </a:lvl1pPr>
            <a:lvl2pPr marL="4572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2pPr>
            <a:lvl3pPr marL="9144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3pPr>
            <a:lvl4pPr marL="13716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4pPr>
            <a:lvl5pPr marL="18288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24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24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24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2400" kern="1200">
                <a:solidFill>
                  <a:schemeClr val="tx1"/>
                </a:solidFill>
                <a:latin typeface="Arial" charset="0"/>
                <a:ea typeface="Arial Unicode MS" pitchFamily="34" charset="-128"/>
                <a:cs typeface="Arial Unicode MS" pitchFamily="34" charset="-128"/>
              </a:defRPr>
            </a:lvl9pPr>
          </a:lstStyle>
          <a:p>
            <a:pPr algn="l">
              <a:spcBef>
                <a:spcPts val="0"/>
              </a:spcBef>
              <a:spcAft>
                <a:spcPts val="300"/>
              </a:spcAft>
              <a:defRPr/>
            </a:pPr>
            <a:r>
              <a:rPr sz="800" b="1" dirty="0">
                <a:solidFill>
                  <a:srgbClr val="FFFFFF"/>
                </a:solidFill>
              </a:rPr>
              <a:t>Gartner for &lt;IT or Business&gt; Leaders Toolkit</a:t>
            </a:r>
          </a:p>
          <a:p>
            <a:pPr algn="l">
              <a:spcBef>
                <a:spcPts val="0"/>
              </a:spcBef>
              <a:spcAft>
                <a:spcPts val="300"/>
              </a:spcAft>
              <a:tabLst>
                <a:tab pos="228600" algn="l"/>
              </a:tabLst>
            </a:pPr>
            <a:r>
              <a:rPr dirty="0">
                <a:solidFill>
                  <a:srgbClr val="FFFFFF"/>
                </a:solidFill>
              </a:rPr>
              <a:t>Notes accompany this presentation. Please select Notes Page view to examine the Notes text. </a:t>
            </a:r>
          </a:p>
          <a:p>
            <a:pPr algn="l">
              <a:spcBef>
                <a:spcPts val="0"/>
              </a:spcBef>
              <a:spcAft>
                <a:spcPts val="300"/>
              </a:spcAft>
              <a:tabLst>
                <a:tab pos="228600" algn="l"/>
              </a:tabLst>
            </a:pPr>
            <a:fld id="{A2153114-09F7-456F-8946-05B403B99F5F}" type="slidenum">
              <a:rPr>
                <a:solidFill>
                  <a:srgbClr val="FFFFFF"/>
                </a:solidFill>
              </a:rPr>
              <a:pPr algn="l">
                <a:spcBef>
                  <a:spcPts val="0"/>
                </a:spcBef>
                <a:spcAft>
                  <a:spcPts val="300"/>
                </a:spcAft>
                <a:tabLst>
                  <a:tab pos="228600" algn="l"/>
                </a:tabLst>
              </a:pPr>
              <a:t>‹#›</a:t>
            </a:fld>
            <a:r>
              <a:rPr dirty="0">
                <a:solidFill>
                  <a:srgbClr val="FFFFFF"/>
                </a:solidFill>
              </a:rPr>
              <a:t>	CONFIDENTIAL AND PROPRIETARY   I   © 2017 Gartner, Inc. and/or its affiliates. All rights reserved.</a:t>
            </a:r>
          </a:p>
        </p:txBody>
      </p:sp>
    </p:spTree>
    <p:extLst>
      <p:ext uri="{BB962C8B-B14F-4D97-AF65-F5344CB8AC3E}">
        <p14:creationId xmlns:p14="http://schemas.microsoft.com/office/powerpoint/2010/main" val="1791655004"/>
      </p:ext>
    </p:extLst>
  </p:cSld>
  <p:clrMapOvr>
    <a:masterClrMapping/>
  </p:clrMapOvr>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blue - Title and Content">
    <p:spTree>
      <p:nvGrpSpPr>
        <p:cNvPr id="1" name=""/>
        <p:cNvGrpSpPr/>
        <p:nvPr/>
      </p:nvGrpSpPr>
      <p:grpSpPr>
        <a:xfrm>
          <a:off x="0" y="0"/>
          <a:ext cx="0" cy="0"/>
          <a:chOff x="0" y="0"/>
          <a:chExt cx="0" cy="0"/>
        </a:xfrm>
      </p:grpSpPr>
      <p:sp>
        <p:nvSpPr>
          <p:cNvPr id="9" name="Rectangle 160"/>
          <p:cNvSpPr>
            <a:spLocks noChangeArrowheads="1"/>
          </p:cNvSpPr>
          <p:nvPr userDrawn="1"/>
        </p:nvSpPr>
        <p:spPr bwMode="gray">
          <a:xfrm>
            <a:off x="-793" y="8"/>
            <a:ext cx="12192000" cy="6857992"/>
          </a:xfrm>
          <a:prstGeom prst="rect">
            <a:avLst/>
          </a:prstGeom>
          <a:solidFill>
            <a:schemeClr val="accent1"/>
          </a:solidFill>
          <a:ln w="9525" algn="ctr">
            <a:noFill/>
            <a:miter lim="800000"/>
            <a:headEnd type="none" w="sm" len="sm"/>
            <a:tailEnd type="none" w="sm" len="sm"/>
          </a:ln>
        </p:spPr>
        <p:txBody>
          <a:bodyPr wrap="none" anchor="t" anchorCtr="0"/>
          <a:lstStyle/>
          <a:p>
            <a:pPr>
              <a:spcBef>
                <a:spcPct val="0"/>
              </a:spcBef>
              <a:spcAft>
                <a:spcPct val="0"/>
              </a:spcAft>
              <a:tabLst>
                <a:tab pos="172633" algn="l"/>
              </a:tabLst>
            </a:pPr>
            <a:endParaRPr lang="en-US" sz="788" kern="0" dirty="0">
              <a:solidFill>
                <a:srgbClr val="FFFFFF"/>
              </a:solidFill>
            </a:endParaRPr>
          </a:p>
        </p:txBody>
      </p:sp>
      <p:sp>
        <p:nvSpPr>
          <p:cNvPr id="2" name="Title 1"/>
          <p:cNvSpPr>
            <a:spLocks noGrp="1"/>
          </p:cNvSpPr>
          <p:nvPr>
            <p:ph type="title"/>
          </p:nvPr>
        </p:nvSpPr>
        <p:spPr bwMode="gray">
          <a:xfrm>
            <a:off x="301752" y="228600"/>
            <a:ext cx="11576304" cy="535531"/>
          </a:xfrm>
          <a:prstGeom prst="rect">
            <a:avLst/>
          </a:prstGeom>
        </p:spPr>
        <p:txBody>
          <a:bodyPr/>
          <a:lstStyle>
            <a:lvl1pPr>
              <a:defRPr>
                <a:solidFill>
                  <a:schemeClr val="bg1"/>
                </a:solidFill>
              </a:defRPr>
            </a:lvl1pPr>
          </a:lstStyle>
          <a:p>
            <a:r>
              <a:rPr lang="en-US" smtClean="0"/>
              <a:t>Click to edit Master title style</a:t>
            </a:r>
            <a:endParaRPr lang="en-US"/>
          </a:p>
        </p:txBody>
      </p:sp>
      <p:sp>
        <p:nvSpPr>
          <p:cNvPr id="6" name="Content Placeholder 4"/>
          <p:cNvSpPr>
            <a:spLocks noGrp="1"/>
          </p:cNvSpPr>
          <p:nvPr>
            <p:ph sz="quarter" idx="11"/>
          </p:nvPr>
        </p:nvSpPr>
        <p:spPr bwMode="gray">
          <a:xfrm>
            <a:off x="301752" y="1325564"/>
            <a:ext cx="11576304" cy="4679949"/>
          </a:xfrm>
          <a:prstGeom prst="rect">
            <a:avLst/>
          </a:prstGeom>
        </p:spPr>
        <p:txBody>
          <a:bodyPr/>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10460736" y="6206897"/>
            <a:ext cx="1417320" cy="323040"/>
          </a:xfrm>
          <a:prstGeom prst="rect">
            <a:avLst/>
          </a:prstGeom>
        </p:spPr>
      </p:pic>
      <p:sp>
        <p:nvSpPr>
          <p:cNvPr id="11" name="Slide Number Placeholder 12"/>
          <p:cNvSpPr txBox="1">
            <a:spLocks/>
          </p:cNvSpPr>
          <p:nvPr userDrawn="1"/>
        </p:nvSpPr>
        <p:spPr bwMode="gray">
          <a:xfrm>
            <a:off x="301752" y="6147548"/>
            <a:ext cx="4797425" cy="395493"/>
          </a:xfrm>
          <a:prstGeom prst="rect">
            <a:avLst/>
          </a:prstGeom>
          <a:noFill/>
          <a:ln w="12700">
            <a:noFill/>
            <a:miter lim="800000"/>
            <a:headEnd type="none" w="sm" len="sm"/>
            <a:tailEnd type="none" w="sm" len="sm"/>
          </a:ln>
          <a:effectLst/>
        </p:spPr>
        <p:txBody>
          <a:bodyPr wrap="square" lIns="0" tIns="0" rIns="0" bIns="0" anchor="b">
            <a:spAutoFit/>
          </a:bodyPr>
          <a:lstStyle>
            <a:defPPr>
              <a:defRPr lang="en-US"/>
            </a:defPPr>
            <a:lvl1pPr algn="ctr" rtl="0" eaLnBrk="0" fontAlgn="base" hangingPunct="0">
              <a:lnSpc>
                <a:spcPct val="90000"/>
              </a:lnSpc>
              <a:spcBef>
                <a:spcPct val="30000"/>
              </a:spcBef>
              <a:spcAft>
                <a:spcPct val="10000"/>
              </a:spcAft>
              <a:defRPr lang="en-US" sz="700" b="0" kern="1200" smtClean="0">
                <a:solidFill>
                  <a:schemeClr val="tx1"/>
                </a:solidFill>
                <a:latin typeface="Arial" charset="0"/>
                <a:ea typeface="Arial Unicode MS" pitchFamily="34" charset="-128"/>
                <a:cs typeface="Arial Unicode MS" pitchFamily="34" charset="-128"/>
              </a:defRPr>
            </a:lvl1pPr>
            <a:lvl2pPr marL="4572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2pPr>
            <a:lvl3pPr marL="9144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3pPr>
            <a:lvl4pPr marL="13716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4pPr>
            <a:lvl5pPr marL="18288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24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24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24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2400" kern="1200">
                <a:solidFill>
                  <a:schemeClr val="tx1"/>
                </a:solidFill>
                <a:latin typeface="Arial" charset="0"/>
                <a:ea typeface="Arial Unicode MS" pitchFamily="34" charset="-128"/>
                <a:cs typeface="Arial Unicode MS" pitchFamily="34" charset="-128"/>
              </a:defRPr>
            </a:lvl9pPr>
          </a:lstStyle>
          <a:p>
            <a:pPr algn="l">
              <a:spcBef>
                <a:spcPts val="0"/>
              </a:spcBef>
              <a:spcAft>
                <a:spcPts val="300"/>
              </a:spcAft>
              <a:defRPr/>
            </a:pPr>
            <a:r>
              <a:rPr sz="800" b="1" dirty="0">
                <a:solidFill>
                  <a:srgbClr val="FFFFFF"/>
                </a:solidFill>
              </a:rPr>
              <a:t>Gartner for &lt;IT or Business&gt; Leaders Toolkit</a:t>
            </a:r>
          </a:p>
          <a:p>
            <a:pPr algn="l">
              <a:spcBef>
                <a:spcPts val="0"/>
              </a:spcBef>
              <a:spcAft>
                <a:spcPts val="300"/>
              </a:spcAft>
              <a:tabLst>
                <a:tab pos="228600" algn="l"/>
              </a:tabLst>
            </a:pPr>
            <a:r>
              <a:rPr dirty="0">
                <a:solidFill>
                  <a:srgbClr val="FFFFFF"/>
                </a:solidFill>
              </a:rPr>
              <a:t>Notes accompany this presentation. Please select Notes Page view to examine the Notes text. </a:t>
            </a:r>
          </a:p>
          <a:p>
            <a:pPr algn="l">
              <a:spcBef>
                <a:spcPts val="0"/>
              </a:spcBef>
              <a:spcAft>
                <a:spcPts val="300"/>
              </a:spcAft>
              <a:tabLst>
                <a:tab pos="228600" algn="l"/>
              </a:tabLst>
            </a:pPr>
            <a:fld id="{A2153114-09F7-456F-8946-05B403B99F5F}" type="slidenum">
              <a:rPr>
                <a:solidFill>
                  <a:srgbClr val="FFFFFF"/>
                </a:solidFill>
              </a:rPr>
              <a:pPr algn="l">
                <a:spcBef>
                  <a:spcPts val="0"/>
                </a:spcBef>
                <a:spcAft>
                  <a:spcPts val="300"/>
                </a:spcAft>
                <a:tabLst>
                  <a:tab pos="228600" algn="l"/>
                </a:tabLst>
              </a:pPr>
              <a:t>‹#›</a:t>
            </a:fld>
            <a:r>
              <a:rPr dirty="0">
                <a:solidFill>
                  <a:srgbClr val="FFFFFF"/>
                </a:solidFill>
              </a:rPr>
              <a:t>	CONFIDENTIAL AND PROPRIETARY   I   © 2017 Gartner, Inc. and/or its affiliates. All rights reserved.</a:t>
            </a:r>
          </a:p>
        </p:txBody>
      </p:sp>
    </p:spTree>
    <p:extLst>
      <p:ext uri="{BB962C8B-B14F-4D97-AF65-F5344CB8AC3E}">
        <p14:creationId xmlns:p14="http://schemas.microsoft.com/office/powerpoint/2010/main" val="536466658"/>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orient="horz" pos="3783">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Divider Slide Black">
    <p:spTree>
      <p:nvGrpSpPr>
        <p:cNvPr id="1" name=""/>
        <p:cNvGrpSpPr/>
        <p:nvPr/>
      </p:nvGrpSpPr>
      <p:grpSpPr>
        <a:xfrm>
          <a:off x="0" y="0"/>
          <a:ext cx="0" cy="0"/>
          <a:chOff x="0" y="0"/>
          <a:chExt cx="0" cy="0"/>
        </a:xfrm>
      </p:grpSpPr>
      <p:sp>
        <p:nvSpPr>
          <p:cNvPr id="7" name="half inch boarder"/>
          <p:cNvSpPr>
            <a:spLocks noChangeAspect="1"/>
          </p:cNvSpPr>
          <p:nvPr userDrawn="1"/>
        </p:nvSpPr>
        <p:spPr bwMode="gray">
          <a:xfrm>
            <a:off x="0" y="0"/>
            <a:ext cx="12192000" cy="6858000"/>
          </a:xfrm>
          <a:custGeom>
            <a:avLst/>
            <a:gdLst>
              <a:gd name="connsiteX0" fmla="*/ 11734800 w 12192000"/>
              <a:gd name="connsiteY0" fmla="*/ 0 h 6858000"/>
              <a:gd name="connsiteX1" fmla="*/ 12192000 w 12192000"/>
              <a:gd name="connsiteY1" fmla="*/ 0 h 6858000"/>
              <a:gd name="connsiteX2" fmla="*/ 12192000 w 12192000"/>
              <a:gd name="connsiteY2" fmla="*/ 0 h 6858000"/>
              <a:gd name="connsiteX3" fmla="*/ 12192000 w 12192000"/>
              <a:gd name="connsiteY3" fmla="*/ 457200 h 6858000"/>
              <a:gd name="connsiteX4" fmla="*/ 12192000 w 12192000"/>
              <a:gd name="connsiteY4" fmla="*/ 6858000 h 6858000"/>
              <a:gd name="connsiteX5" fmla="*/ 11734800 w 12192000"/>
              <a:gd name="connsiteY5" fmla="*/ 6858000 h 6858000"/>
              <a:gd name="connsiteX6" fmla="*/ 11734800 w 12192000"/>
              <a:gd name="connsiteY6" fmla="*/ 457200 h 6858000"/>
              <a:gd name="connsiteX7" fmla="*/ 457200 w 12192000"/>
              <a:gd name="connsiteY7" fmla="*/ 457200 h 6858000"/>
              <a:gd name="connsiteX8" fmla="*/ 457200 w 12192000"/>
              <a:gd name="connsiteY8" fmla="*/ 6858000 h 6858000"/>
              <a:gd name="connsiteX9" fmla="*/ 0 w 12192000"/>
              <a:gd name="connsiteY9" fmla="*/ 6858000 h 6858000"/>
              <a:gd name="connsiteX10" fmla="*/ 0 w 12192000"/>
              <a:gd name="connsiteY10" fmla="*/ 457200 h 6858000"/>
              <a:gd name="connsiteX11" fmla="*/ 0 w 12192000"/>
              <a:gd name="connsiteY11" fmla="*/ 0 h 6858000"/>
              <a:gd name="connsiteX12" fmla="*/ 457200 w 12192000"/>
              <a:gd name="connsiteY12" fmla="*/ 0 h 6858000"/>
              <a:gd name="connsiteX13" fmla="*/ 11734800 w 12192000"/>
              <a:gd name="connsiteY13"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8000">
                <a:moveTo>
                  <a:pt x="11734800" y="0"/>
                </a:moveTo>
                <a:lnTo>
                  <a:pt x="12192000" y="0"/>
                </a:lnTo>
                <a:lnTo>
                  <a:pt x="12192000" y="0"/>
                </a:lnTo>
                <a:lnTo>
                  <a:pt x="12192000" y="457200"/>
                </a:lnTo>
                <a:lnTo>
                  <a:pt x="12192000" y="6858000"/>
                </a:lnTo>
                <a:lnTo>
                  <a:pt x="11734800" y="6858000"/>
                </a:lnTo>
                <a:lnTo>
                  <a:pt x="11734800" y="457200"/>
                </a:lnTo>
                <a:lnTo>
                  <a:pt x="457200" y="457200"/>
                </a:lnTo>
                <a:lnTo>
                  <a:pt x="457200" y="6858000"/>
                </a:lnTo>
                <a:lnTo>
                  <a:pt x="0" y="6858000"/>
                </a:lnTo>
                <a:lnTo>
                  <a:pt x="0" y="457200"/>
                </a:lnTo>
                <a:lnTo>
                  <a:pt x="0" y="0"/>
                </a:lnTo>
                <a:lnTo>
                  <a:pt x="457200" y="0"/>
                </a:lnTo>
                <a:lnTo>
                  <a:pt x="11734800" y="0"/>
                </a:lnTo>
                <a:close/>
              </a:path>
            </a:pathLst>
          </a:custGeom>
          <a:solidFill>
            <a:schemeClr val="bg1"/>
          </a:solidFill>
          <a:ln w="12700" cap="flat" cmpd="sng" algn="ctr">
            <a:noFill/>
            <a:prstDash val="solid"/>
            <a:round/>
            <a:headEnd type="none" w="med" len="med"/>
            <a:tailEnd type="none" w="med" len="med"/>
          </a:ln>
          <a:effectLst/>
        </p:spPr>
        <p:txBody>
          <a:bodyPr vert="horz" wrap="square" lIns="68580" tIns="34290" rIns="68580" bIns="34290" numCol="1" spcCol="0" rtlCol="0" fromWordArt="0" anchor="ctr" anchorCtr="0" forceAA="0" compatLnSpc="1">
            <a:prstTxWarp prst="textNoShape">
              <a:avLst/>
            </a:prstTxWarp>
            <a:noAutofit/>
          </a:bodyPr>
          <a:lstStyle/>
          <a:p>
            <a:pPr algn="ctr" eaLnBrk="0" fontAlgn="base" hangingPunct="0">
              <a:spcBef>
                <a:spcPct val="50000"/>
              </a:spcBef>
              <a:spcAft>
                <a:spcPct val="0"/>
              </a:spcAft>
            </a:pPr>
            <a:endParaRPr lang="en-US" sz="1350" dirty="0" smtClean="0">
              <a:solidFill>
                <a:srgbClr val="FFFFFF"/>
              </a:solidFill>
            </a:endParaRPr>
          </a:p>
        </p:txBody>
      </p:sp>
      <p:sp>
        <p:nvSpPr>
          <p:cNvPr id="3" name="Rectangle 2"/>
          <p:cNvSpPr/>
          <p:nvPr userDrawn="1"/>
        </p:nvSpPr>
        <p:spPr bwMode="gray">
          <a:xfrm>
            <a:off x="0" y="2"/>
            <a:ext cx="12192000" cy="6857998"/>
          </a:xfrm>
          <a:prstGeom prst="rect">
            <a:avLst/>
          </a:prstGeom>
          <a:solidFill>
            <a:schemeClr val="tx1"/>
          </a:solidFill>
          <a:ln w="12700" cap="flat" cmpd="sng" algn="ctr">
            <a:no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noAutofit/>
          </a:bodyPr>
          <a:lstStyle/>
          <a:p>
            <a:pPr algn="ctr" defTabSz="685766" eaLnBrk="0" fontAlgn="base" hangingPunct="0">
              <a:spcBef>
                <a:spcPct val="50000"/>
              </a:spcBef>
              <a:spcAft>
                <a:spcPct val="0"/>
              </a:spcAft>
            </a:pPr>
            <a:endParaRPr lang="en-US" sz="1350" dirty="0" smtClean="0">
              <a:solidFill>
                <a:srgbClr val="FFFFFF"/>
              </a:solidFill>
            </a:endParaRPr>
          </a:p>
        </p:txBody>
      </p:sp>
      <p:sp>
        <p:nvSpPr>
          <p:cNvPr id="2" name="Title 1"/>
          <p:cNvSpPr>
            <a:spLocks noGrp="1"/>
          </p:cNvSpPr>
          <p:nvPr>
            <p:ph type="title"/>
          </p:nvPr>
        </p:nvSpPr>
        <p:spPr bwMode="gray">
          <a:xfrm>
            <a:off x="301752" y="3140535"/>
            <a:ext cx="11576304" cy="609398"/>
          </a:xfrm>
          <a:prstGeom prst="rect">
            <a:avLst/>
          </a:prstGeom>
        </p:spPr>
        <p:txBody>
          <a:bodyPr tIns="0" anchor="ctr" anchorCtr="0"/>
          <a:lstStyle>
            <a:lvl1pPr algn="ctr">
              <a:defRPr sz="4400">
                <a:solidFill>
                  <a:schemeClr val="bg1"/>
                </a:solidFill>
              </a:defRPr>
            </a:lvl1pPr>
          </a:lstStyle>
          <a:p>
            <a:r>
              <a:rPr lang="en-US" smtClean="0"/>
              <a:t>Click to edit Master title style</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10460736" y="6206897"/>
            <a:ext cx="1417320" cy="323040"/>
          </a:xfrm>
          <a:prstGeom prst="rect">
            <a:avLst/>
          </a:prstGeom>
        </p:spPr>
      </p:pic>
      <p:sp>
        <p:nvSpPr>
          <p:cNvPr id="11" name="Slide Number Placeholder 12"/>
          <p:cNvSpPr txBox="1">
            <a:spLocks/>
          </p:cNvSpPr>
          <p:nvPr userDrawn="1"/>
        </p:nvSpPr>
        <p:spPr bwMode="gray">
          <a:xfrm>
            <a:off x="301752" y="6147548"/>
            <a:ext cx="4797425" cy="395493"/>
          </a:xfrm>
          <a:prstGeom prst="rect">
            <a:avLst/>
          </a:prstGeom>
          <a:noFill/>
          <a:ln w="12700">
            <a:noFill/>
            <a:miter lim="800000"/>
            <a:headEnd type="none" w="sm" len="sm"/>
            <a:tailEnd type="none" w="sm" len="sm"/>
          </a:ln>
          <a:effectLst/>
        </p:spPr>
        <p:txBody>
          <a:bodyPr wrap="square" lIns="0" tIns="0" rIns="0" bIns="0" anchor="b">
            <a:spAutoFit/>
          </a:bodyPr>
          <a:lstStyle>
            <a:defPPr>
              <a:defRPr lang="en-US"/>
            </a:defPPr>
            <a:lvl1pPr algn="ctr" rtl="0" eaLnBrk="0" fontAlgn="base" hangingPunct="0">
              <a:lnSpc>
                <a:spcPct val="90000"/>
              </a:lnSpc>
              <a:spcBef>
                <a:spcPct val="30000"/>
              </a:spcBef>
              <a:spcAft>
                <a:spcPct val="10000"/>
              </a:spcAft>
              <a:defRPr lang="en-US" sz="700" b="0" kern="1200" smtClean="0">
                <a:solidFill>
                  <a:schemeClr val="tx1"/>
                </a:solidFill>
                <a:latin typeface="Arial" charset="0"/>
                <a:ea typeface="Arial Unicode MS" pitchFamily="34" charset="-128"/>
                <a:cs typeface="Arial Unicode MS" pitchFamily="34" charset="-128"/>
              </a:defRPr>
            </a:lvl1pPr>
            <a:lvl2pPr marL="4572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2pPr>
            <a:lvl3pPr marL="9144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3pPr>
            <a:lvl4pPr marL="13716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4pPr>
            <a:lvl5pPr marL="18288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24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24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24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2400" kern="1200">
                <a:solidFill>
                  <a:schemeClr val="tx1"/>
                </a:solidFill>
                <a:latin typeface="Arial" charset="0"/>
                <a:ea typeface="Arial Unicode MS" pitchFamily="34" charset="-128"/>
                <a:cs typeface="Arial Unicode MS" pitchFamily="34" charset="-128"/>
              </a:defRPr>
            </a:lvl9pPr>
          </a:lstStyle>
          <a:p>
            <a:pPr algn="l">
              <a:spcBef>
                <a:spcPts val="0"/>
              </a:spcBef>
              <a:spcAft>
                <a:spcPts val="300"/>
              </a:spcAft>
              <a:defRPr/>
            </a:pPr>
            <a:r>
              <a:rPr sz="800" b="1" dirty="0">
                <a:solidFill>
                  <a:srgbClr val="FFFFFF"/>
                </a:solidFill>
              </a:rPr>
              <a:t>Gartner for &lt;IT or Business&gt; Leaders Toolkit</a:t>
            </a:r>
          </a:p>
          <a:p>
            <a:pPr algn="l">
              <a:spcBef>
                <a:spcPts val="0"/>
              </a:spcBef>
              <a:spcAft>
                <a:spcPts val="300"/>
              </a:spcAft>
              <a:tabLst>
                <a:tab pos="228600" algn="l"/>
              </a:tabLst>
            </a:pPr>
            <a:r>
              <a:rPr dirty="0">
                <a:solidFill>
                  <a:srgbClr val="FFFFFF"/>
                </a:solidFill>
              </a:rPr>
              <a:t>Notes accompany this presentation. Please select Notes Page view to examine the Notes text. </a:t>
            </a:r>
          </a:p>
          <a:p>
            <a:pPr algn="l">
              <a:spcBef>
                <a:spcPts val="0"/>
              </a:spcBef>
              <a:spcAft>
                <a:spcPts val="300"/>
              </a:spcAft>
              <a:tabLst>
                <a:tab pos="228600" algn="l"/>
              </a:tabLst>
            </a:pPr>
            <a:fld id="{A2153114-09F7-456F-8946-05B403B99F5F}" type="slidenum">
              <a:rPr>
                <a:solidFill>
                  <a:srgbClr val="FFFFFF"/>
                </a:solidFill>
              </a:rPr>
              <a:pPr algn="l">
                <a:spcBef>
                  <a:spcPts val="0"/>
                </a:spcBef>
                <a:spcAft>
                  <a:spcPts val="300"/>
                </a:spcAft>
                <a:tabLst>
                  <a:tab pos="228600" algn="l"/>
                </a:tabLst>
              </a:pPr>
              <a:t>‹#›</a:t>
            </a:fld>
            <a:r>
              <a:rPr dirty="0">
                <a:solidFill>
                  <a:srgbClr val="FFFFFF"/>
                </a:solidFill>
              </a:rPr>
              <a:t>	CONFIDENTIAL AND PROPRIETARY   I   © 2017 Gartner, Inc. and/or its affiliates. All rights reserved.</a:t>
            </a:r>
          </a:p>
        </p:txBody>
      </p:sp>
    </p:spTree>
    <p:extLst>
      <p:ext uri="{BB962C8B-B14F-4D97-AF65-F5344CB8AC3E}">
        <p14:creationId xmlns:p14="http://schemas.microsoft.com/office/powerpoint/2010/main" val="196035012"/>
      </p:ext>
    </p:extLst>
  </p:cSld>
  <p:clrMapOvr>
    <a:masterClrMapping/>
  </p:clrMapOvr>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black - Title">
    <p:spTree>
      <p:nvGrpSpPr>
        <p:cNvPr id="1" name=""/>
        <p:cNvGrpSpPr/>
        <p:nvPr/>
      </p:nvGrpSpPr>
      <p:grpSpPr>
        <a:xfrm>
          <a:off x="0" y="0"/>
          <a:ext cx="0" cy="0"/>
          <a:chOff x="0" y="0"/>
          <a:chExt cx="0" cy="0"/>
        </a:xfrm>
      </p:grpSpPr>
      <p:sp>
        <p:nvSpPr>
          <p:cNvPr id="9" name="Rectangle 160"/>
          <p:cNvSpPr>
            <a:spLocks noChangeArrowheads="1"/>
          </p:cNvSpPr>
          <p:nvPr userDrawn="1"/>
        </p:nvSpPr>
        <p:spPr bwMode="gray">
          <a:xfrm>
            <a:off x="-793" y="8"/>
            <a:ext cx="12192000" cy="6857992"/>
          </a:xfrm>
          <a:prstGeom prst="rect">
            <a:avLst/>
          </a:prstGeom>
          <a:solidFill>
            <a:schemeClr val="tx1"/>
          </a:solidFill>
          <a:ln w="9525" algn="ctr">
            <a:noFill/>
            <a:miter lim="800000"/>
            <a:headEnd type="none" w="sm" len="sm"/>
            <a:tailEnd type="none" w="sm" len="sm"/>
          </a:ln>
        </p:spPr>
        <p:txBody>
          <a:bodyPr wrap="none" anchor="t" anchorCtr="0"/>
          <a:lstStyle/>
          <a:p>
            <a:pPr>
              <a:spcBef>
                <a:spcPct val="0"/>
              </a:spcBef>
              <a:spcAft>
                <a:spcPct val="0"/>
              </a:spcAft>
              <a:tabLst>
                <a:tab pos="172633" algn="l"/>
              </a:tabLst>
            </a:pPr>
            <a:endParaRPr lang="en-US" sz="788" kern="0" dirty="0">
              <a:solidFill>
                <a:srgbClr val="FFFFFF"/>
              </a:solidFill>
            </a:endParaRPr>
          </a:p>
        </p:txBody>
      </p:sp>
      <p:sp>
        <p:nvSpPr>
          <p:cNvPr id="3" name="Title 2"/>
          <p:cNvSpPr>
            <a:spLocks noGrp="1"/>
          </p:cNvSpPr>
          <p:nvPr>
            <p:ph type="title"/>
          </p:nvPr>
        </p:nvSpPr>
        <p:spPr bwMode="gray">
          <a:xfrm>
            <a:off x="301752" y="228600"/>
            <a:ext cx="11576304" cy="535531"/>
          </a:xfrm>
          <a:prstGeom prst="rect">
            <a:avLst/>
          </a:prstGeom>
        </p:spPr>
        <p:txBody>
          <a:bodyPr/>
          <a:lstStyle>
            <a:lvl1pPr>
              <a:defRPr>
                <a:solidFill>
                  <a:schemeClr val="bg1"/>
                </a:solidFill>
              </a:defRPr>
            </a:lvl1pPr>
          </a:lstStyle>
          <a:p>
            <a:r>
              <a:rPr lang="en-US" dirty="0" smtClean="0"/>
              <a:t>Click to edit Master title style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10460736" y="6206897"/>
            <a:ext cx="1417320" cy="323040"/>
          </a:xfrm>
          <a:prstGeom prst="rect">
            <a:avLst/>
          </a:prstGeom>
        </p:spPr>
      </p:pic>
      <p:sp>
        <p:nvSpPr>
          <p:cNvPr id="7" name="Slide Number Placeholder 12"/>
          <p:cNvSpPr txBox="1">
            <a:spLocks/>
          </p:cNvSpPr>
          <p:nvPr userDrawn="1"/>
        </p:nvSpPr>
        <p:spPr bwMode="gray">
          <a:xfrm>
            <a:off x="301752" y="6147548"/>
            <a:ext cx="4797425" cy="395493"/>
          </a:xfrm>
          <a:prstGeom prst="rect">
            <a:avLst/>
          </a:prstGeom>
          <a:noFill/>
          <a:ln w="12700">
            <a:noFill/>
            <a:miter lim="800000"/>
            <a:headEnd type="none" w="sm" len="sm"/>
            <a:tailEnd type="none" w="sm" len="sm"/>
          </a:ln>
          <a:effectLst/>
        </p:spPr>
        <p:txBody>
          <a:bodyPr wrap="square" lIns="0" tIns="0" rIns="0" bIns="0" anchor="b">
            <a:spAutoFit/>
          </a:bodyPr>
          <a:lstStyle>
            <a:defPPr>
              <a:defRPr lang="en-US"/>
            </a:defPPr>
            <a:lvl1pPr algn="ctr" rtl="0" eaLnBrk="0" fontAlgn="base" hangingPunct="0">
              <a:lnSpc>
                <a:spcPct val="90000"/>
              </a:lnSpc>
              <a:spcBef>
                <a:spcPct val="30000"/>
              </a:spcBef>
              <a:spcAft>
                <a:spcPct val="10000"/>
              </a:spcAft>
              <a:defRPr lang="en-US" sz="700" b="0" kern="1200" smtClean="0">
                <a:solidFill>
                  <a:schemeClr val="tx1"/>
                </a:solidFill>
                <a:latin typeface="Arial" charset="0"/>
                <a:ea typeface="Arial Unicode MS" pitchFamily="34" charset="-128"/>
                <a:cs typeface="Arial Unicode MS" pitchFamily="34" charset="-128"/>
              </a:defRPr>
            </a:lvl1pPr>
            <a:lvl2pPr marL="4572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2pPr>
            <a:lvl3pPr marL="9144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3pPr>
            <a:lvl4pPr marL="13716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4pPr>
            <a:lvl5pPr marL="18288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24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24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24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2400" kern="1200">
                <a:solidFill>
                  <a:schemeClr val="tx1"/>
                </a:solidFill>
                <a:latin typeface="Arial" charset="0"/>
                <a:ea typeface="Arial Unicode MS" pitchFamily="34" charset="-128"/>
                <a:cs typeface="Arial Unicode MS" pitchFamily="34" charset="-128"/>
              </a:defRPr>
            </a:lvl9pPr>
          </a:lstStyle>
          <a:p>
            <a:pPr algn="l">
              <a:spcBef>
                <a:spcPts val="0"/>
              </a:spcBef>
              <a:spcAft>
                <a:spcPts val="300"/>
              </a:spcAft>
              <a:defRPr/>
            </a:pPr>
            <a:r>
              <a:rPr sz="800" b="1" dirty="0">
                <a:solidFill>
                  <a:srgbClr val="FFFFFF"/>
                </a:solidFill>
              </a:rPr>
              <a:t>Gartner for &lt;IT or Business&gt; Leaders Toolkit</a:t>
            </a:r>
          </a:p>
          <a:p>
            <a:pPr algn="l">
              <a:spcBef>
                <a:spcPts val="0"/>
              </a:spcBef>
              <a:spcAft>
                <a:spcPts val="300"/>
              </a:spcAft>
              <a:tabLst>
                <a:tab pos="228600" algn="l"/>
              </a:tabLst>
            </a:pPr>
            <a:r>
              <a:rPr dirty="0">
                <a:solidFill>
                  <a:srgbClr val="FFFFFF"/>
                </a:solidFill>
              </a:rPr>
              <a:t>Notes accompany this presentation. Please select Notes Page view to examine the Notes text. </a:t>
            </a:r>
          </a:p>
          <a:p>
            <a:pPr algn="l">
              <a:spcBef>
                <a:spcPts val="0"/>
              </a:spcBef>
              <a:spcAft>
                <a:spcPts val="300"/>
              </a:spcAft>
              <a:tabLst>
                <a:tab pos="228600" algn="l"/>
              </a:tabLst>
            </a:pPr>
            <a:fld id="{A2153114-09F7-456F-8946-05B403B99F5F}" type="slidenum">
              <a:rPr>
                <a:solidFill>
                  <a:srgbClr val="FFFFFF"/>
                </a:solidFill>
              </a:rPr>
              <a:pPr algn="l">
                <a:spcBef>
                  <a:spcPts val="0"/>
                </a:spcBef>
                <a:spcAft>
                  <a:spcPts val="300"/>
                </a:spcAft>
                <a:tabLst>
                  <a:tab pos="228600" algn="l"/>
                </a:tabLst>
              </a:pPr>
              <a:t>‹#›</a:t>
            </a:fld>
            <a:r>
              <a:rPr dirty="0">
                <a:solidFill>
                  <a:srgbClr val="FFFFFF"/>
                </a:solidFill>
              </a:rPr>
              <a:t>	CONFIDENTIAL AND PROPRIETARY   I   © 2017 Gartner, Inc. and/or its affiliates. All rights reserved.</a:t>
            </a:r>
          </a:p>
        </p:txBody>
      </p:sp>
    </p:spTree>
    <p:extLst>
      <p:ext uri="{BB962C8B-B14F-4D97-AF65-F5344CB8AC3E}">
        <p14:creationId xmlns:p14="http://schemas.microsoft.com/office/powerpoint/2010/main" val="1919273378"/>
      </p:ext>
    </p:extLst>
  </p:cSld>
  <p:clrMapOvr>
    <a:masterClrMapping/>
  </p:clrMapOvr>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black - Title and Content">
    <p:spTree>
      <p:nvGrpSpPr>
        <p:cNvPr id="1" name=""/>
        <p:cNvGrpSpPr/>
        <p:nvPr/>
      </p:nvGrpSpPr>
      <p:grpSpPr>
        <a:xfrm>
          <a:off x="0" y="0"/>
          <a:ext cx="0" cy="0"/>
          <a:chOff x="0" y="0"/>
          <a:chExt cx="0" cy="0"/>
        </a:xfrm>
      </p:grpSpPr>
      <p:sp>
        <p:nvSpPr>
          <p:cNvPr id="9" name="Rectangle 160"/>
          <p:cNvSpPr>
            <a:spLocks noChangeArrowheads="1"/>
          </p:cNvSpPr>
          <p:nvPr userDrawn="1"/>
        </p:nvSpPr>
        <p:spPr bwMode="gray">
          <a:xfrm>
            <a:off x="-793" y="8"/>
            <a:ext cx="12192000" cy="6857992"/>
          </a:xfrm>
          <a:prstGeom prst="rect">
            <a:avLst/>
          </a:prstGeom>
          <a:solidFill>
            <a:schemeClr val="tx1"/>
          </a:solidFill>
          <a:ln w="9525" algn="ctr">
            <a:noFill/>
            <a:miter lim="800000"/>
            <a:headEnd type="none" w="sm" len="sm"/>
            <a:tailEnd type="none" w="sm" len="sm"/>
          </a:ln>
        </p:spPr>
        <p:txBody>
          <a:bodyPr wrap="none" anchor="t" anchorCtr="0"/>
          <a:lstStyle/>
          <a:p>
            <a:pPr>
              <a:spcBef>
                <a:spcPct val="0"/>
              </a:spcBef>
              <a:spcAft>
                <a:spcPct val="0"/>
              </a:spcAft>
              <a:tabLst>
                <a:tab pos="172633" algn="l"/>
              </a:tabLst>
            </a:pPr>
            <a:endParaRPr lang="en-US" sz="788" kern="0" dirty="0">
              <a:solidFill>
                <a:srgbClr val="FFFFFF"/>
              </a:solidFill>
            </a:endParaRPr>
          </a:p>
        </p:txBody>
      </p:sp>
      <p:sp>
        <p:nvSpPr>
          <p:cNvPr id="4" name="Text Placeholder 3"/>
          <p:cNvSpPr>
            <a:spLocks noGrp="1"/>
          </p:cNvSpPr>
          <p:nvPr>
            <p:ph type="body" sz="quarter" idx="10"/>
          </p:nvPr>
        </p:nvSpPr>
        <p:spPr bwMode="gray">
          <a:xfrm>
            <a:off x="301752" y="1325563"/>
            <a:ext cx="11576304" cy="4679950"/>
          </a:xfrm>
          <a:prstGeom prst="rect">
            <a:avLst/>
          </a:prstGeom>
        </p:spPr>
        <p:txBody>
          <a:bodyPr/>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4"/>
          <p:cNvSpPr>
            <a:spLocks noGrp="1"/>
          </p:cNvSpPr>
          <p:nvPr>
            <p:ph type="title"/>
          </p:nvPr>
        </p:nvSpPr>
        <p:spPr bwMode="gray">
          <a:xfrm>
            <a:off x="301752" y="228600"/>
            <a:ext cx="11576304" cy="535531"/>
          </a:xfrm>
          <a:prstGeom prst="rect">
            <a:avLst/>
          </a:prstGeom>
        </p:spPr>
        <p:txBody>
          <a:bodyPr/>
          <a:lstStyle>
            <a:lvl1pPr>
              <a:defRPr>
                <a:solidFill>
                  <a:schemeClr val="bg1"/>
                </a:solidFill>
              </a:defRPr>
            </a:lvl1pPr>
          </a:lstStyle>
          <a:p>
            <a:r>
              <a:rPr lang="en-US" smtClean="0"/>
              <a:t>Click to edit Master title style</a:t>
            </a:r>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10460736" y="6206897"/>
            <a:ext cx="1417320" cy="323040"/>
          </a:xfrm>
          <a:prstGeom prst="rect">
            <a:avLst/>
          </a:prstGeom>
        </p:spPr>
      </p:pic>
      <p:sp>
        <p:nvSpPr>
          <p:cNvPr id="11" name="Slide Number Placeholder 12"/>
          <p:cNvSpPr txBox="1">
            <a:spLocks/>
          </p:cNvSpPr>
          <p:nvPr userDrawn="1"/>
        </p:nvSpPr>
        <p:spPr bwMode="gray">
          <a:xfrm>
            <a:off x="301752" y="6147548"/>
            <a:ext cx="4797425" cy="395493"/>
          </a:xfrm>
          <a:prstGeom prst="rect">
            <a:avLst/>
          </a:prstGeom>
          <a:noFill/>
          <a:ln w="12700">
            <a:noFill/>
            <a:miter lim="800000"/>
            <a:headEnd type="none" w="sm" len="sm"/>
            <a:tailEnd type="none" w="sm" len="sm"/>
          </a:ln>
          <a:effectLst/>
        </p:spPr>
        <p:txBody>
          <a:bodyPr wrap="square" lIns="0" tIns="0" rIns="0" bIns="0" anchor="b">
            <a:spAutoFit/>
          </a:bodyPr>
          <a:lstStyle>
            <a:defPPr>
              <a:defRPr lang="en-US"/>
            </a:defPPr>
            <a:lvl1pPr algn="ctr" rtl="0" eaLnBrk="0" fontAlgn="base" hangingPunct="0">
              <a:lnSpc>
                <a:spcPct val="90000"/>
              </a:lnSpc>
              <a:spcBef>
                <a:spcPct val="30000"/>
              </a:spcBef>
              <a:spcAft>
                <a:spcPct val="10000"/>
              </a:spcAft>
              <a:defRPr lang="en-US" sz="700" b="0" kern="1200" smtClean="0">
                <a:solidFill>
                  <a:schemeClr val="tx1"/>
                </a:solidFill>
                <a:latin typeface="Arial" charset="0"/>
                <a:ea typeface="Arial Unicode MS" pitchFamily="34" charset="-128"/>
                <a:cs typeface="Arial Unicode MS" pitchFamily="34" charset="-128"/>
              </a:defRPr>
            </a:lvl1pPr>
            <a:lvl2pPr marL="4572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2pPr>
            <a:lvl3pPr marL="9144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3pPr>
            <a:lvl4pPr marL="13716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4pPr>
            <a:lvl5pPr marL="18288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24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24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24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2400" kern="1200">
                <a:solidFill>
                  <a:schemeClr val="tx1"/>
                </a:solidFill>
                <a:latin typeface="Arial" charset="0"/>
                <a:ea typeface="Arial Unicode MS" pitchFamily="34" charset="-128"/>
                <a:cs typeface="Arial Unicode MS" pitchFamily="34" charset="-128"/>
              </a:defRPr>
            </a:lvl9pPr>
          </a:lstStyle>
          <a:p>
            <a:pPr algn="l">
              <a:spcBef>
                <a:spcPts val="0"/>
              </a:spcBef>
              <a:spcAft>
                <a:spcPts val="300"/>
              </a:spcAft>
              <a:defRPr/>
            </a:pPr>
            <a:r>
              <a:rPr sz="800" b="1" dirty="0">
                <a:solidFill>
                  <a:srgbClr val="FFFFFF"/>
                </a:solidFill>
              </a:rPr>
              <a:t>Gartner for &lt;IT or Business&gt; Leaders Toolkit</a:t>
            </a:r>
          </a:p>
          <a:p>
            <a:pPr algn="l">
              <a:spcBef>
                <a:spcPts val="0"/>
              </a:spcBef>
              <a:spcAft>
                <a:spcPts val="300"/>
              </a:spcAft>
              <a:tabLst>
                <a:tab pos="228600" algn="l"/>
              </a:tabLst>
            </a:pPr>
            <a:r>
              <a:rPr dirty="0">
                <a:solidFill>
                  <a:srgbClr val="FFFFFF"/>
                </a:solidFill>
              </a:rPr>
              <a:t>Notes accompany this presentation. Please select Notes Page view to examine the Notes text. </a:t>
            </a:r>
          </a:p>
          <a:p>
            <a:pPr algn="l">
              <a:spcBef>
                <a:spcPts val="0"/>
              </a:spcBef>
              <a:spcAft>
                <a:spcPts val="300"/>
              </a:spcAft>
              <a:tabLst>
                <a:tab pos="228600" algn="l"/>
              </a:tabLst>
            </a:pPr>
            <a:fld id="{A2153114-09F7-456F-8946-05B403B99F5F}" type="slidenum">
              <a:rPr>
                <a:solidFill>
                  <a:srgbClr val="FFFFFF"/>
                </a:solidFill>
              </a:rPr>
              <a:pPr algn="l">
                <a:spcBef>
                  <a:spcPts val="0"/>
                </a:spcBef>
                <a:spcAft>
                  <a:spcPts val="300"/>
                </a:spcAft>
                <a:tabLst>
                  <a:tab pos="228600" algn="l"/>
                </a:tabLst>
              </a:pPr>
              <a:t>‹#›</a:t>
            </a:fld>
            <a:r>
              <a:rPr dirty="0">
                <a:solidFill>
                  <a:srgbClr val="FFFFFF"/>
                </a:solidFill>
              </a:rPr>
              <a:t>	CONFIDENTIAL AND PROPRIETARY   I   © 2017 Gartner, Inc. and/or its affiliates. All rights reserved.</a:t>
            </a:r>
          </a:p>
        </p:txBody>
      </p:sp>
    </p:spTree>
    <p:extLst>
      <p:ext uri="{BB962C8B-B14F-4D97-AF65-F5344CB8AC3E}">
        <p14:creationId xmlns:p14="http://schemas.microsoft.com/office/powerpoint/2010/main" val="1871003116"/>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orient="horz" pos="3783">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nd Subtitle Content">
    <p:spTree>
      <p:nvGrpSpPr>
        <p:cNvPr id="1" name=""/>
        <p:cNvGrpSpPr/>
        <p:nvPr/>
      </p:nvGrpSpPr>
      <p:grpSpPr>
        <a:xfrm>
          <a:off x="0" y="0"/>
          <a:ext cx="0" cy="0"/>
          <a:chOff x="0" y="0"/>
          <a:chExt cx="0" cy="0"/>
        </a:xfrm>
      </p:grpSpPr>
      <p:sp>
        <p:nvSpPr>
          <p:cNvPr id="5" name="Content Placeholder 4"/>
          <p:cNvSpPr>
            <a:spLocks noGrp="1"/>
          </p:cNvSpPr>
          <p:nvPr>
            <p:ph sz="quarter" idx="11"/>
          </p:nvPr>
        </p:nvSpPr>
        <p:spPr bwMode="gray">
          <a:xfrm>
            <a:off x="301752" y="1325564"/>
            <a:ext cx="11576304" cy="4660899"/>
          </a:xfrm>
        </p:spPr>
        <p:txBody>
          <a:bodyPr/>
          <a:lstStyle>
            <a:lvl1pPr marL="0" indent="0">
              <a:buNone/>
              <a:defRPr b="1"/>
            </a:lvl1pPr>
            <a:lvl2pPr marL="274320">
              <a:buClr>
                <a:srgbClr val="00529B"/>
              </a:buClr>
              <a:defRPr/>
            </a:lvl2pPr>
            <a:lvl3pPr marL="548640" indent="-274320">
              <a:buFont typeface="Wingdings" panose="05000000000000000000" pitchFamily="2" charset="2"/>
              <a:buChar char="§"/>
              <a:defRPr/>
            </a:lvl3pPr>
            <a:lvl4pPr marL="914400">
              <a:defRPr/>
            </a:lvl4pPr>
            <a:lvl5pPr marL="128016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29010370"/>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F3090D4-F0CE-4837-BAA8-53AFD18E65B3}" type="datetimeFigureOut">
              <a:rPr lang="en-US" smtClean="0"/>
              <a:t>5/4/2018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696CB5-805D-4570-A59B-112D0F0049C2}" type="slidenum">
              <a:rPr lang="en-US" smtClean="0"/>
              <a:t>‹#›</a:t>
            </a:fld>
            <a:endParaRPr lang="en-US"/>
          </a:p>
        </p:txBody>
      </p:sp>
    </p:spTree>
    <p:extLst>
      <p:ext uri="{BB962C8B-B14F-4D97-AF65-F5344CB8AC3E}">
        <p14:creationId xmlns:p14="http://schemas.microsoft.com/office/powerpoint/2010/main" val="165901843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822646"/>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1"/>
          </p:nvPr>
        </p:nvSpPr>
        <p:spPr bwMode="gray">
          <a:xfrm>
            <a:off x="460375" y="1325564"/>
            <a:ext cx="11272838" cy="46608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0455840"/>
      </p:ext>
    </p:extLst>
  </p:cSld>
  <p:clrMapOvr>
    <a:masterClrMapping/>
  </p:clrMapOvr>
  <p:transition/>
  <p:extLst mod="1">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Subtitle Content">
    <p:spTree>
      <p:nvGrpSpPr>
        <p:cNvPr id="1" name=""/>
        <p:cNvGrpSpPr/>
        <p:nvPr/>
      </p:nvGrpSpPr>
      <p:grpSpPr>
        <a:xfrm>
          <a:off x="0" y="0"/>
          <a:ext cx="0" cy="0"/>
          <a:chOff x="0" y="0"/>
          <a:chExt cx="0" cy="0"/>
        </a:xfrm>
      </p:grpSpPr>
      <p:sp>
        <p:nvSpPr>
          <p:cNvPr id="5" name="Content Placeholder 4"/>
          <p:cNvSpPr>
            <a:spLocks noGrp="1"/>
          </p:cNvSpPr>
          <p:nvPr>
            <p:ph sz="quarter" idx="11"/>
          </p:nvPr>
        </p:nvSpPr>
        <p:spPr bwMode="gray">
          <a:xfrm>
            <a:off x="460375" y="1325564"/>
            <a:ext cx="11272838" cy="4660899"/>
          </a:xfrm>
        </p:spPr>
        <p:txBody>
          <a:bodyPr/>
          <a:lstStyle>
            <a:lvl1pPr marL="0" indent="0">
              <a:buNone/>
              <a:defRPr b="1"/>
            </a:lvl1pPr>
            <a:lvl2pPr marL="274320">
              <a:buClr>
                <a:srgbClr val="00529B"/>
              </a:buClr>
              <a:defRPr/>
            </a:lvl2pPr>
            <a:lvl3pPr marL="548640" indent="-274320">
              <a:buFont typeface="Wingdings" panose="05000000000000000000" pitchFamily="2" charset="2"/>
              <a:buChar char="§"/>
              <a:defRPr/>
            </a:lvl3pPr>
            <a:lvl4pPr marL="914400">
              <a:defRPr/>
            </a:lvl4pPr>
            <a:lvl5pPr marL="12801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1127078"/>
      </p:ext>
    </p:extLst>
  </p:cSld>
  <p:clrMapOvr>
    <a:masterClrMapping/>
  </p:clrMapOvr>
  <p:transition/>
  <p:extLst mod="1">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28573308"/>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bwMode="gray">
          <a:xfrm>
            <a:off x="457200" y="1325563"/>
            <a:ext cx="5500688" cy="4660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2"/>
          </p:nvPr>
        </p:nvSpPr>
        <p:spPr bwMode="gray">
          <a:xfrm>
            <a:off x="6234113" y="1325563"/>
            <a:ext cx="5499100" cy="4660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3603979"/>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chart righ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bwMode="gray">
          <a:xfrm>
            <a:off x="457200" y="1325563"/>
            <a:ext cx="5500688" cy="4660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hart Placeholder 3"/>
          <p:cNvSpPr>
            <a:spLocks noGrp="1"/>
          </p:cNvSpPr>
          <p:nvPr>
            <p:ph type="chart" sz="quarter" idx="12"/>
          </p:nvPr>
        </p:nvSpPr>
        <p:spPr>
          <a:xfrm>
            <a:off x="6234113" y="1325563"/>
            <a:ext cx="5499100" cy="4660900"/>
          </a:xfrm>
        </p:spPr>
        <p:txBody>
          <a:bodyPr/>
          <a:lstStyle/>
          <a:p>
            <a:r>
              <a:rPr lang="en-US"/>
              <a:t>Click icon to add chart</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4369375"/>
      </p:ext>
    </p:extLst>
  </p:cSld>
  <p:clrMapOvr>
    <a:masterClrMapping/>
  </p:clrMapOvr>
  <p:transition/>
  <p:extLst mod="1">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sub ttl chart righ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bwMode="gray">
          <a:xfrm>
            <a:off x="457200" y="1325563"/>
            <a:ext cx="5500688" cy="4660900"/>
          </a:xfrm>
        </p:spPr>
        <p:txBody>
          <a:bodyPr/>
          <a:lstStyle>
            <a:lvl1pPr marL="0" indent="0">
              <a:buNone/>
              <a:defRPr b="1"/>
            </a:lvl1pPr>
            <a:lvl2pPr marL="274320">
              <a:buClr>
                <a:srgbClr val="00529B"/>
              </a:buClr>
              <a:defRPr/>
            </a:lvl2pPr>
            <a:lvl3pPr marL="548640" indent="-274320">
              <a:buFont typeface="Wingdings" panose="05000000000000000000" pitchFamily="2" charset="2"/>
              <a:buChar char="§"/>
              <a:defRPr/>
            </a:lvl3pPr>
            <a:lvl4pPr marL="914400">
              <a:defRPr/>
            </a:lvl4pPr>
            <a:lvl5pPr marL="12801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hart Placeholder 3"/>
          <p:cNvSpPr>
            <a:spLocks noGrp="1"/>
          </p:cNvSpPr>
          <p:nvPr>
            <p:ph type="chart" sz="quarter" idx="12"/>
          </p:nvPr>
        </p:nvSpPr>
        <p:spPr>
          <a:xfrm>
            <a:off x="6234113" y="1325563"/>
            <a:ext cx="5499100" cy="4660900"/>
          </a:xfrm>
        </p:spPr>
        <p:txBody>
          <a:bodyPr/>
          <a:lstStyle/>
          <a:p>
            <a:r>
              <a:rPr lang="en-US"/>
              <a:t>Click icon to add chart</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95069369"/>
      </p:ext>
    </p:extLst>
  </p:cSld>
  <p:clrMapOvr>
    <a:masterClrMapping/>
  </p:clrMapOvr>
  <p:transition/>
  <p:extLst mod="1">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graphics right">
    <p:spTree>
      <p:nvGrpSpPr>
        <p:cNvPr id="1" name=""/>
        <p:cNvGrpSpPr/>
        <p:nvPr/>
      </p:nvGrpSpPr>
      <p:grpSpPr>
        <a:xfrm>
          <a:off x="0" y="0"/>
          <a:ext cx="0" cy="0"/>
          <a:chOff x="0" y="0"/>
          <a:chExt cx="0" cy="0"/>
        </a:xfrm>
      </p:grpSpPr>
      <p:sp>
        <p:nvSpPr>
          <p:cNvPr id="6" name="Content Placeholder 5"/>
          <p:cNvSpPr>
            <a:spLocks noGrp="1"/>
          </p:cNvSpPr>
          <p:nvPr>
            <p:ph sz="quarter" idx="10"/>
          </p:nvPr>
        </p:nvSpPr>
        <p:spPr>
          <a:xfrm>
            <a:off x="460375" y="1325564"/>
            <a:ext cx="5497513" cy="4660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8001613"/>
      </p:ext>
    </p:extLst>
  </p:cSld>
  <p:clrMapOvr>
    <a:masterClrMapping/>
  </p:clrMapOvr>
  <p:transition/>
  <p:extLst mod="1">
    <p:ext uri="{DCECCB84-F9BA-43D5-87BE-67443E8EF086}">
      <p15:sldGuideLst xmlns:p15="http://schemas.microsoft.com/office/powerpoint/2012/main">
        <p15:guide id="1" pos="3929">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sub ttl graphics righ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bwMode="gray">
          <a:xfrm>
            <a:off x="457200" y="1325563"/>
            <a:ext cx="5500688" cy="4660900"/>
          </a:xfrm>
        </p:spPr>
        <p:txBody>
          <a:bodyPr/>
          <a:lstStyle>
            <a:lvl1pPr marL="0" indent="0">
              <a:buNone/>
              <a:defRPr b="1"/>
            </a:lvl1pPr>
            <a:lvl2pPr marL="274320">
              <a:buClr>
                <a:srgbClr val="00529B"/>
              </a:buClr>
              <a:defRPr/>
            </a:lvl2pPr>
            <a:lvl3pPr marL="548640" indent="-274320">
              <a:buFont typeface="Wingdings" panose="05000000000000000000" pitchFamily="2" charset="2"/>
              <a:buChar char="§"/>
              <a:defRPr/>
            </a:lvl3pPr>
            <a:lvl4pPr marL="914400">
              <a:defRPr/>
            </a:lvl4pPr>
            <a:lvl5pPr marL="12801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2310835"/>
      </p:ext>
    </p:extLst>
  </p:cSld>
  <p:clrMapOvr>
    <a:masterClrMapping/>
  </p:clrMapOvr>
  <p:transition/>
  <p:extLst mod="1">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photo right">
    <p:spTree>
      <p:nvGrpSpPr>
        <p:cNvPr id="1" name=""/>
        <p:cNvGrpSpPr/>
        <p:nvPr/>
      </p:nvGrpSpPr>
      <p:grpSpPr>
        <a:xfrm>
          <a:off x="0" y="0"/>
          <a:ext cx="0" cy="0"/>
          <a:chOff x="0" y="0"/>
          <a:chExt cx="0" cy="0"/>
        </a:xfrm>
      </p:grpSpPr>
      <p:sp>
        <p:nvSpPr>
          <p:cNvPr id="6" name="Content Placeholder 5"/>
          <p:cNvSpPr>
            <a:spLocks noGrp="1"/>
          </p:cNvSpPr>
          <p:nvPr>
            <p:ph sz="quarter" idx="10"/>
          </p:nvPr>
        </p:nvSpPr>
        <p:spPr>
          <a:xfrm>
            <a:off x="460375" y="1325564"/>
            <a:ext cx="5497513" cy="4660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
        <p:nvSpPr>
          <p:cNvPr id="3" name="Picture Placeholder 2"/>
          <p:cNvSpPr>
            <a:spLocks noGrp="1"/>
          </p:cNvSpPr>
          <p:nvPr>
            <p:ph type="pic" sz="quarter" idx="17" hasCustomPrompt="1"/>
          </p:nvPr>
        </p:nvSpPr>
        <p:spPr>
          <a:xfrm>
            <a:off x="6237288" y="1325563"/>
            <a:ext cx="5495925" cy="4132262"/>
          </a:xfrm>
        </p:spPr>
        <p:txBody>
          <a:bodyPr/>
          <a:lstStyle/>
          <a:p>
            <a:r>
              <a:rPr lang="en-US" dirty="0"/>
              <a:t>Drag picture to placeholder or click icon to add</a:t>
            </a:r>
          </a:p>
        </p:txBody>
      </p:sp>
      <p:sp>
        <p:nvSpPr>
          <p:cNvPr id="8" name="Text Placeholder 3"/>
          <p:cNvSpPr>
            <a:spLocks noGrp="1"/>
          </p:cNvSpPr>
          <p:nvPr>
            <p:ph type="body" sz="quarter" idx="16"/>
          </p:nvPr>
        </p:nvSpPr>
        <p:spPr bwMode="gray">
          <a:xfrm>
            <a:off x="6234113" y="5458120"/>
            <a:ext cx="5499100" cy="447784"/>
          </a:xfrm>
        </p:spPr>
        <p:txBody>
          <a:bodyPr tIns="64008" anchor="t" anchorCtr="0"/>
          <a:lstStyle>
            <a:lvl1pPr marL="0" indent="0">
              <a:spcBef>
                <a:spcPts val="600"/>
              </a:spcBef>
              <a:spcAft>
                <a:spcPts val="0"/>
              </a:spcAft>
              <a:buNone/>
              <a:defRPr sz="900"/>
            </a:lvl1pPr>
          </a:lstStyle>
          <a:p>
            <a:pPr lvl="0"/>
            <a:r>
              <a:rPr lang="en-US"/>
              <a:t>Click to edit Master text styles</a:t>
            </a:r>
          </a:p>
        </p:txBody>
      </p:sp>
    </p:spTree>
    <p:extLst>
      <p:ext uri="{BB962C8B-B14F-4D97-AF65-F5344CB8AC3E}">
        <p14:creationId xmlns:p14="http://schemas.microsoft.com/office/powerpoint/2010/main" val="328531417"/>
      </p:ext>
    </p:extLst>
  </p:cSld>
  <p:clrMapOvr>
    <a:masterClrMapping/>
  </p:clrMapOvr>
  <p:transition/>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F3090D4-F0CE-4837-BAA8-53AFD18E65B3}" type="datetimeFigureOut">
              <a:rPr lang="en-US" smtClean="0"/>
              <a:t>5/4/2018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696CB5-805D-4570-A59B-112D0F0049C2}" type="slidenum">
              <a:rPr lang="en-US" smtClean="0"/>
              <a:t>‹#›</a:t>
            </a:fld>
            <a:endParaRPr lang="en-US"/>
          </a:p>
        </p:txBody>
      </p:sp>
    </p:spTree>
    <p:extLst>
      <p:ext uri="{BB962C8B-B14F-4D97-AF65-F5344CB8AC3E}">
        <p14:creationId xmlns:p14="http://schemas.microsoft.com/office/powerpoint/2010/main" val="241223417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sub ttl photo righ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bwMode="gray">
          <a:xfrm>
            <a:off x="457200" y="1325563"/>
            <a:ext cx="5500688" cy="4660900"/>
          </a:xfrm>
        </p:spPr>
        <p:txBody>
          <a:bodyPr/>
          <a:lstStyle>
            <a:lvl1pPr marL="0" indent="0">
              <a:buNone/>
              <a:defRPr b="1"/>
            </a:lvl1pPr>
            <a:lvl2pPr marL="274320">
              <a:buClr>
                <a:srgbClr val="00529B"/>
              </a:buClr>
              <a:defRPr/>
            </a:lvl2pPr>
            <a:lvl3pPr marL="548640" indent="-274320">
              <a:buFont typeface="Wingdings" panose="05000000000000000000" pitchFamily="2" charset="2"/>
              <a:buChar char="§"/>
              <a:defRPr/>
            </a:lvl3pPr>
            <a:lvl4pPr marL="914400">
              <a:defRPr/>
            </a:lvl4pPr>
            <a:lvl5pPr marL="12801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6"/>
          </p:nvPr>
        </p:nvSpPr>
        <p:spPr bwMode="gray">
          <a:xfrm>
            <a:off x="6234113" y="5458120"/>
            <a:ext cx="5499100" cy="447784"/>
          </a:xfrm>
        </p:spPr>
        <p:txBody>
          <a:bodyPr tIns="64008" anchor="t" anchorCtr="0"/>
          <a:lstStyle>
            <a:lvl1pPr marL="0" indent="0">
              <a:spcBef>
                <a:spcPts val="600"/>
              </a:spcBef>
              <a:spcAft>
                <a:spcPts val="0"/>
              </a:spcAft>
              <a:buNone/>
              <a:defRPr sz="900"/>
            </a:lvl1pPr>
          </a:lstStyle>
          <a:p>
            <a:pPr lvl="0"/>
            <a:r>
              <a:rPr lang="en-US"/>
              <a:t>Click to edit Master text styles</a:t>
            </a:r>
          </a:p>
        </p:txBody>
      </p:sp>
      <p:sp>
        <p:nvSpPr>
          <p:cNvPr id="7" name="Title 6"/>
          <p:cNvSpPr>
            <a:spLocks noGrp="1"/>
          </p:cNvSpPr>
          <p:nvPr>
            <p:ph type="title"/>
          </p:nvPr>
        </p:nvSpPr>
        <p:spPr/>
        <p:txBody>
          <a:bodyPr/>
          <a:lstStyle/>
          <a:p>
            <a:r>
              <a:rPr lang="en-US"/>
              <a:t>Click to edit Master title style</a:t>
            </a:r>
          </a:p>
        </p:txBody>
      </p:sp>
      <p:sp>
        <p:nvSpPr>
          <p:cNvPr id="3" name="Picture Placeholder 2"/>
          <p:cNvSpPr>
            <a:spLocks noGrp="1"/>
          </p:cNvSpPr>
          <p:nvPr>
            <p:ph type="pic" sz="quarter" idx="17" hasCustomPrompt="1"/>
          </p:nvPr>
        </p:nvSpPr>
        <p:spPr>
          <a:xfrm>
            <a:off x="6237288" y="1328738"/>
            <a:ext cx="5495925" cy="4129087"/>
          </a:xfrm>
        </p:spPr>
        <p:txBody>
          <a:bodyPr/>
          <a:lstStyle/>
          <a:p>
            <a:r>
              <a:rPr lang="en-US" dirty="0"/>
              <a:t>Drag picture to placeholder or click icon to add</a:t>
            </a:r>
          </a:p>
        </p:txBody>
      </p:sp>
    </p:spTree>
    <p:extLst>
      <p:ext uri="{BB962C8B-B14F-4D97-AF65-F5344CB8AC3E}">
        <p14:creationId xmlns:p14="http://schemas.microsoft.com/office/powerpoint/2010/main" val="163826346"/>
      </p:ext>
    </p:extLst>
  </p:cSld>
  <p:clrMapOvr>
    <a:masterClrMapping/>
  </p:clrMapOvr>
  <p:transition/>
  <p:extLst mod="1">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chart left">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6234113" y="1325563"/>
            <a:ext cx="5499100" cy="4660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hart Placeholder 8"/>
          <p:cNvSpPr>
            <a:spLocks noGrp="1"/>
          </p:cNvSpPr>
          <p:nvPr>
            <p:ph type="chart" sz="quarter" idx="11"/>
          </p:nvPr>
        </p:nvSpPr>
        <p:spPr>
          <a:xfrm>
            <a:off x="460375" y="1325563"/>
            <a:ext cx="5497513" cy="4660900"/>
          </a:xfrm>
        </p:spPr>
        <p:txBody>
          <a:bodyPr/>
          <a:lstStyle/>
          <a:p>
            <a:r>
              <a:rPr lang="en-US"/>
              <a:t>Click icon to add chart</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231965"/>
      </p:ext>
    </p:extLst>
  </p:cSld>
  <p:clrMapOvr>
    <a:masterClrMapping/>
  </p:clrMapOvr>
  <p:transition/>
  <p:extLst mod="1">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sub ttl chart left">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6234113" y="1325563"/>
            <a:ext cx="5499100" cy="4660900"/>
          </a:xfrm>
        </p:spPr>
        <p:txBody>
          <a:bodyPr/>
          <a:lstStyle>
            <a:lvl1pPr marL="0" indent="0">
              <a:buNone/>
              <a:defRPr b="1"/>
            </a:lvl1pPr>
            <a:lvl2pPr marL="274320">
              <a:buClr>
                <a:srgbClr val="00529B"/>
              </a:buClr>
              <a:defRPr/>
            </a:lvl2pPr>
            <a:lvl3pPr marL="548640" indent="-274320">
              <a:buFont typeface="Wingdings" panose="05000000000000000000" pitchFamily="2" charset="2"/>
              <a:buChar char="§"/>
              <a:defRPr/>
            </a:lvl3pPr>
            <a:lvl4pPr marL="914400">
              <a:defRPr/>
            </a:lvl4pPr>
            <a:lvl5pPr marL="12801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hart Placeholder 8"/>
          <p:cNvSpPr>
            <a:spLocks noGrp="1"/>
          </p:cNvSpPr>
          <p:nvPr>
            <p:ph type="chart" sz="quarter" idx="11"/>
          </p:nvPr>
        </p:nvSpPr>
        <p:spPr>
          <a:xfrm>
            <a:off x="460375" y="1325563"/>
            <a:ext cx="5497513" cy="4660900"/>
          </a:xfrm>
        </p:spPr>
        <p:txBody>
          <a:bodyPr/>
          <a:lstStyle/>
          <a:p>
            <a:r>
              <a:rPr lang="en-US"/>
              <a:t>Click icon to add chart</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5037296"/>
      </p:ext>
    </p:extLst>
  </p:cSld>
  <p:clrMapOvr>
    <a:masterClrMapping/>
  </p:clrMapOvr>
  <p:transition/>
  <p:extLst mod="1">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Divider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1529" y="417871"/>
            <a:ext cx="11308737" cy="5462230"/>
          </a:xfrm>
          <a:prstGeom prst="rect">
            <a:avLst/>
          </a:prstGeom>
        </p:spPr>
      </p:pic>
      <p:sp>
        <p:nvSpPr>
          <p:cNvPr id="7" name="Rectangle 7"/>
          <p:cNvSpPr>
            <a:spLocks noChangeArrowheads="1"/>
          </p:cNvSpPr>
          <p:nvPr userDrawn="1"/>
        </p:nvSpPr>
        <p:spPr bwMode="gray">
          <a:xfrm>
            <a:off x="942494" y="933450"/>
            <a:ext cx="5575300" cy="3129503"/>
          </a:xfrm>
          <a:prstGeom prst="rect">
            <a:avLst/>
          </a:prstGeom>
          <a:solidFill>
            <a:schemeClr val="bg1"/>
          </a:solidFill>
          <a:ln w="3175">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pPr algn="ctr" eaLnBrk="0" fontAlgn="base" hangingPunct="0">
              <a:lnSpc>
                <a:spcPct val="90000"/>
              </a:lnSpc>
              <a:spcBef>
                <a:spcPct val="50000"/>
              </a:spcBef>
              <a:spcAft>
                <a:spcPct val="10000"/>
              </a:spcAft>
            </a:pPr>
            <a:endParaRPr lang="en-US" dirty="0">
              <a:solidFill>
                <a:srgbClr val="FFFFFF"/>
              </a:solidFill>
            </a:endParaRPr>
          </a:p>
        </p:txBody>
      </p:sp>
      <p:sp>
        <p:nvSpPr>
          <p:cNvPr id="8" name="Title 1"/>
          <p:cNvSpPr>
            <a:spLocks noGrp="1"/>
          </p:cNvSpPr>
          <p:nvPr>
            <p:ph type="title"/>
          </p:nvPr>
        </p:nvSpPr>
        <p:spPr>
          <a:xfrm>
            <a:off x="1272694" y="1283802"/>
            <a:ext cx="4914900" cy="2411897"/>
          </a:xfrm>
        </p:spPr>
        <p:txBody>
          <a:bodyPr tIns="0" anchor="t" anchorCtr="0"/>
          <a:lstStyle>
            <a:lvl1pPr>
              <a:lnSpc>
                <a:spcPct val="100000"/>
              </a:lnSpc>
              <a:defRPr sz="36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123594587"/>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Divider slide">
    <p:spTree>
      <p:nvGrpSpPr>
        <p:cNvPr id="1" name=""/>
        <p:cNvGrpSpPr/>
        <p:nvPr/>
      </p:nvGrpSpPr>
      <p:grpSpPr>
        <a:xfrm>
          <a:off x="0" y="0"/>
          <a:ext cx="0" cy="0"/>
          <a:chOff x="0" y="0"/>
          <a:chExt cx="0" cy="0"/>
        </a:xfrm>
      </p:grpSpPr>
      <p:pic>
        <p:nvPicPr>
          <p:cNvPr id="2050" name="Picture 2" descr="data-scientist"/>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14907"/>
          <a:stretch/>
        </p:blipFill>
        <p:spPr bwMode="auto">
          <a:xfrm>
            <a:off x="466923" y="417871"/>
            <a:ext cx="11308737" cy="5461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7"/>
          <p:cNvSpPr>
            <a:spLocks noChangeArrowheads="1"/>
          </p:cNvSpPr>
          <p:nvPr userDrawn="1"/>
        </p:nvSpPr>
        <p:spPr bwMode="gray">
          <a:xfrm>
            <a:off x="942494" y="933450"/>
            <a:ext cx="5575300" cy="3129503"/>
          </a:xfrm>
          <a:prstGeom prst="rect">
            <a:avLst/>
          </a:prstGeom>
          <a:solidFill>
            <a:schemeClr val="bg1">
              <a:alpha val="70000"/>
            </a:schemeClr>
          </a:solidFill>
          <a:ln w="3175">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pPr algn="ctr" eaLnBrk="0" fontAlgn="base" hangingPunct="0">
              <a:lnSpc>
                <a:spcPct val="90000"/>
              </a:lnSpc>
              <a:spcBef>
                <a:spcPct val="50000"/>
              </a:spcBef>
              <a:spcAft>
                <a:spcPct val="10000"/>
              </a:spcAft>
            </a:pPr>
            <a:endParaRPr lang="en-US" dirty="0">
              <a:solidFill>
                <a:srgbClr val="FFFFFF"/>
              </a:solidFill>
            </a:endParaRPr>
          </a:p>
        </p:txBody>
      </p:sp>
      <p:sp>
        <p:nvSpPr>
          <p:cNvPr id="8" name="Title 1"/>
          <p:cNvSpPr>
            <a:spLocks noGrp="1"/>
          </p:cNvSpPr>
          <p:nvPr>
            <p:ph type="title" hasCustomPrompt="1"/>
          </p:nvPr>
        </p:nvSpPr>
        <p:spPr>
          <a:xfrm>
            <a:off x="1256819" y="1283802"/>
            <a:ext cx="4914900" cy="553998"/>
          </a:xfrm>
        </p:spPr>
        <p:txBody>
          <a:bodyPr tIns="0" anchor="t" anchorCtr="0"/>
          <a:lstStyle>
            <a:lvl1pPr>
              <a:lnSpc>
                <a:spcPct val="100000"/>
              </a:lnSpc>
              <a:defRPr sz="3600" baseline="0">
                <a:solidFill>
                  <a:schemeClr val="tx1"/>
                </a:solidFill>
              </a:defRPr>
            </a:lvl1pPr>
          </a:lstStyle>
          <a:p>
            <a:r>
              <a:rPr lang="en-US" dirty="0" smtClean="0"/>
              <a:t>Why Govern Data?</a:t>
            </a:r>
            <a:endParaRPr lang="en-US" dirty="0"/>
          </a:p>
        </p:txBody>
      </p:sp>
    </p:spTree>
    <p:extLst>
      <p:ext uri="{BB962C8B-B14F-4D97-AF65-F5344CB8AC3E}">
        <p14:creationId xmlns:p14="http://schemas.microsoft.com/office/powerpoint/2010/main" val="3647616530"/>
      </p:ext>
    </p:extLst>
  </p:cSld>
  <p:clrMapOvr>
    <a:masterClrMapping/>
  </p:clrMapOvr>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Divider slide">
    <p:spTree>
      <p:nvGrpSpPr>
        <p:cNvPr id="1" name=""/>
        <p:cNvGrpSpPr/>
        <p:nvPr/>
      </p:nvGrpSpPr>
      <p:grpSpPr>
        <a:xfrm>
          <a:off x="0" y="0"/>
          <a:ext cx="0" cy="0"/>
          <a:chOff x="0" y="0"/>
          <a:chExt cx="0" cy="0"/>
        </a:xfrm>
      </p:grpSpPr>
      <p:pic>
        <p:nvPicPr>
          <p:cNvPr id="3074" name="Picture 2" descr="Vision"/>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2176"/>
          <a:stretch/>
        </p:blipFill>
        <p:spPr bwMode="auto">
          <a:xfrm>
            <a:off x="466922" y="429342"/>
            <a:ext cx="11308737" cy="544952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7"/>
          <p:cNvSpPr>
            <a:spLocks noChangeArrowheads="1"/>
          </p:cNvSpPr>
          <p:nvPr userDrawn="1"/>
        </p:nvSpPr>
        <p:spPr bwMode="gray">
          <a:xfrm>
            <a:off x="942494" y="933450"/>
            <a:ext cx="5575300" cy="3129503"/>
          </a:xfrm>
          <a:prstGeom prst="rect">
            <a:avLst/>
          </a:prstGeom>
          <a:solidFill>
            <a:schemeClr val="bg1">
              <a:alpha val="70000"/>
            </a:schemeClr>
          </a:solidFill>
          <a:ln w="3175">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pPr algn="ctr" eaLnBrk="0" fontAlgn="base" hangingPunct="0">
              <a:lnSpc>
                <a:spcPct val="90000"/>
              </a:lnSpc>
              <a:spcBef>
                <a:spcPct val="50000"/>
              </a:spcBef>
              <a:spcAft>
                <a:spcPct val="10000"/>
              </a:spcAft>
            </a:pPr>
            <a:endParaRPr lang="en-US" dirty="0">
              <a:solidFill>
                <a:srgbClr val="FFFFFF"/>
              </a:solidFill>
            </a:endParaRPr>
          </a:p>
        </p:txBody>
      </p:sp>
      <p:sp>
        <p:nvSpPr>
          <p:cNvPr id="8" name="Title 1"/>
          <p:cNvSpPr>
            <a:spLocks noGrp="1"/>
          </p:cNvSpPr>
          <p:nvPr>
            <p:ph type="title" hasCustomPrompt="1"/>
          </p:nvPr>
        </p:nvSpPr>
        <p:spPr>
          <a:xfrm>
            <a:off x="1256819" y="1283802"/>
            <a:ext cx="4914900" cy="1107996"/>
          </a:xfrm>
        </p:spPr>
        <p:txBody>
          <a:bodyPr tIns="0" anchor="t" anchorCtr="0"/>
          <a:lstStyle>
            <a:lvl1pPr>
              <a:lnSpc>
                <a:spcPct val="100000"/>
              </a:lnSpc>
              <a:defRPr sz="3600" baseline="0">
                <a:solidFill>
                  <a:schemeClr val="tx1"/>
                </a:solidFill>
              </a:defRPr>
            </a:lvl1pPr>
          </a:lstStyle>
          <a:p>
            <a:r>
              <a:rPr lang="en-US" dirty="0" smtClean="0"/>
              <a:t>The Emergence of Data…</a:t>
            </a:r>
            <a:endParaRPr lang="en-US" dirty="0"/>
          </a:p>
        </p:txBody>
      </p:sp>
    </p:spTree>
    <p:extLst>
      <p:ext uri="{BB962C8B-B14F-4D97-AF65-F5344CB8AC3E}">
        <p14:creationId xmlns:p14="http://schemas.microsoft.com/office/powerpoint/2010/main" val="2164314545"/>
      </p:ext>
    </p:extLst>
  </p:cSld>
  <p:clrMapOvr>
    <a:masterClrMapping/>
  </p:clrMapOvr>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_Divider slide">
    <p:spTree>
      <p:nvGrpSpPr>
        <p:cNvPr id="1" name=""/>
        <p:cNvGrpSpPr/>
        <p:nvPr/>
      </p:nvGrpSpPr>
      <p:grpSpPr>
        <a:xfrm>
          <a:off x="0" y="0"/>
          <a:ext cx="0" cy="0"/>
          <a:chOff x="0" y="0"/>
          <a:chExt cx="0" cy="0"/>
        </a:xfrm>
      </p:grpSpPr>
      <p:sp>
        <p:nvSpPr>
          <p:cNvPr id="7" name="Rectangle 6"/>
          <p:cNvSpPr/>
          <p:nvPr userDrawn="1"/>
        </p:nvSpPr>
        <p:spPr bwMode="gray">
          <a:xfrm>
            <a:off x="451742" y="427038"/>
            <a:ext cx="11311128" cy="5453062"/>
          </a:xfrm>
          <a:prstGeom prst="rect">
            <a:avLst/>
          </a:prstGeom>
          <a:solidFill>
            <a:schemeClr val="accent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defTabSz="914354" eaLnBrk="0" fontAlgn="base" hangingPunct="0">
              <a:spcBef>
                <a:spcPct val="50000"/>
              </a:spcBef>
              <a:spcAft>
                <a:spcPct val="0"/>
              </a:spcAft>
            </a:pPr>
            <a:endParaRPr lang="en-US" dirty="0">
              <a:solidFill>
                <a:srgbClr val="FFFFFF"/>
              </a:solidFill>
            </a:endParaRPr>
          </a:p>
        </p:txBody>
      </p:sp>
      <p:sp>
        <p:nvSpPr>
          <p:cNvPr id="9" name="Rectangle 7"/>
          <p:cNvSpPr>
            <a:spLocks noChangeArrowheads="1"/>
          </p:cNvSpPr>
          <p:nvPr userDrawn="1"/>
        </p:nvSpPr>
        <p:spPr bwMode="gray">
          <a:xfrm>
            <a:off x="942494" y="933450"/>
            <a:ext cx="5575300" cy="3129503"/>
          </a:xfrm>
          <a:prstGeom prst="rect">
            <a:avLst/>
          </a:prstGeom>
          <a:solidFill>
            <a:schemeClr val="bg1"/>
          </a:solidFill>
          <a:ln w="3175">
            <a:noFill/>
          </a:ln>
          <a:extLst>
            <a:ext uri="{91240B29-F687-4f45-9708-019B960494DF}">
              <a14:hiddenLine xmlns="" xmlns:a14="http://schemas.microsoft.com/office/drawing/2010/main" w="12700">
                <a:solidFill>
                  <a:srgbClr val="000000"/>
                </a:solidFill>
                <a:round/>
                <a:headEnd/>
                <a:tailEnd/>
              </a14:hiddenLine>
            </a:ext>
          </a:extLst>
        </p:spPr>
        <p:txBody>
          <a:bodyPr wrap="none" anchor="ctr"/>
          <a:lstStyle/>
          <a:p>
            <a:pPr algn="ctr" eaLnBrk="0" fontAlgn="base" hangingPunct="0">
              <a:lnSpc>
                <a:spcPct val="90000"/>
              </a:lnSpc>
              <a:spcBef>
                <a:spcPct val="50000"/>
              </a:spcBef>
              <a:spcAft>
                <a:spcPct val="10000"/>
              </a:spcAft>
            </a:pPr>
            <a:endParaRPr lang="en-US" dirty="0">
              <a:solidFill>
                <a:srgbClr val="FFFFFF"/>
              </a:solidFill>
            </a:endParaRPr>
          </a:p>
        </p:txBody>
      </p:sp>
      <p:sp>
        <p:nvSpPr>
          <p:cNvPr id="10" name="Title 1"/>
          <p:cNvSpPr>
            <a:spLocks noGrp="1"/>
          </p:cNvSpPr>
          <p:nvPr>
            <p:ph type="title"/>
          </p:nvPr>
        </p:nvSpPr>
        <p:spPr>
          <a:xfrm>
            <a:off x="1272694" y="1283802"/>
            <a:ext cx="4914900" cy="2411897"/>
          </a:xfrm>
        </p:spPr>
        <p:txBody>
          <a:bodyPr tIns="0" anchor="t" anchorCtr="0"/>
          <a:lstStyle>
            <a:lvl1pPr>
              <a:lnSpc>
                <a:spcPct val="100000"/>
              </a:lnSpc>
              <a:defRPr sz="36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261620613"/>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0555551"/>
      </p:ext>
    </p:extLst>
  </p:cSld>
  <p:clrMapOvr>
    <a:masterClrMapping/>
  </p:clrMapOvr>
  <p:transition/>
  <p:extLst mod="1">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2933369"/>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1"/>
          </p:nvPr>
        </p:nvSpPr>
        <p:spPr bwMode="gray">
          <a:xfrm>
            <a:off x="460375" y="1325564"/>
            <a:ext cx="11272838" cy="46608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1373191"/>
      </p:ext>
    </p:extLst>
  </p:cSld>
  <p:clrMapOvr>
    <a:masterClrMapping/>
  </p:clrMapOvr>
  <p:transition/>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image" Target="../media/image1.png"/><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34" Type="http://schemas.openxmlformats.org/officeDocument/2006/relationships/theme" Target="../theme/theme3.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image" Target="../media/image9.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10" Type="http://schemas.openxmlformats.org/officeDocument/2006/relationships/slideLayout" Target="../slideLayouts/slideLayout89.xml"/><Relationship Id="rId19" Type="http://schemas.openxmlformats.org/officeDocument/2006/relationships/theme" Target="../theme/theme4.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theme" Target="../theme/theme5.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3090D4-F0CE-4837-BAA8-53AFD18E65B3}" type="datetimeFigureOut">
              <a:rPr lang="en-US" smtClean="0"/>
              <a:t>5/4/2018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696CB5-805D-4570-A59B-112D0F0049C2}" type="slidenum">
              <a:rPr lang="en-US" smtClean="0"/>
              <a:t>‹#›</a:t>
            </a:fld>
            <a:endParaRPr lang="en-US"/>
          </a:p>
        </p:txBody>
      </p:sp>
    </p:spTree>
    <p:extLst>
      <p:ext uri="{BB962C8B-B14F-4D97-AF65-F5344CB8AC3E}">
        <p14:creationId xmlns:p14="http://schemas.microsoft.com/office/powerpoint/2010/main" val="22425254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6" name="Rectangle 53"/>
          <p:cNvSpPr>
            <a:spLocks noGrp="1" noChangeArrowheads="1"/>
          </p:cNvSpPr>
          <p:nvPr>
            <p:ph type="title"/>
          </p:nvPr>
        </p:nvSpPr>
        <p:spPr bwMode="auto">
          <a:xfrm>
            <a:off x="304800" y="228600"/>
            <a:ext cx="11576050" cy="535531"/>
          </a:xfrm>
          <a:prstGeom prst="rect">
            <a:avLst/>
          </a:prstGeom>
          <a:noFill/>
          <a:ln w="9525" algn="ctr">
            <a:noFill/>
            <a:miter lim="800000"/>
            <a:headEnd/>
            <a:tailEnd/>
          </a:ln>
        </p:spPr>
        <p:txBody>
          <a:bodyPr vert="horz" wrap="square" lIns="0" tIns="9144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2" name="Text Placeholder 1"/>
          <p:cNvSpPr>
            <a:spLocks noGrp="1"/>
          </p:cNvSpPr>
          <p:nvPr userDrawn="1">
            <p:ph type="body" idx="1"/>
          </p:nvPr>
        </p:nvSpPr>
        <p:spPr bwMode="gray">
          <a:xfrm>
            <a:off x="304800" y="1325564"/>
            <a:ext cx="11576050" cy="4554536"/>
          </a:xfrm>
          <a:prstGeom prst="rect">
            <a:avLst/>
          </a:prstGeom>
        </p:spPr>
        <p:txBody>
          <a:bodyPr vert="horz" lIns="0" tIns="0" rIns="4572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12"/>
          <p:cNvSpPr txBox="1">
            <a:spLocks/>
          </p:cNvSpPr>
          <p:nvPr userDrawn="1"/>
        </p:nvSpPr>
        <p:spPr bwMode="gray">
          <a:xfrm>
            <a:off x="304801" y="6446090"/>
            <a:ext cx="2957512" cy="96950"/>
          </a:xfrm>
          <a:prstGeom prst="rect">
            <a:avLst/>
          </a:prstGeom>
          <a:noFill/>
          <a:ln w="12700">
            <a:noFill/>
            <a:miter lim="800000"/>
            <a:headEnd type="none" w="sm" len="sm"/>
            <a:tailEnd type="none" w="sm" len="sm"/>
          </a:ln>
          <a:effectLst/>
        </p:spPr>
        <p:txBody>
          <a:bodyPr wrap="square" lIns="0" tIns="0" rIns="0" bIns="0" anchor="b">
            <a:spAutoFit/>
          </a:bodyPr>
          <a:lstStyle>
            <a:defPPr>
              <a:defRPr lang="en-US"/>
            </a:defPPr>
            <a:lvl1pPr algn="ctr" rtl="0" eaLnBrk="0" fontAlgn="base" hangingPunct="0">
              <a:lnSpc>
                <a:spcPct val="90000"/>
              </a:lnSpc>
              <a:spcBef>
                <a:spcPct val="30000"/>
              </a:spcBef>
              <a:spcAft>
                <a:spcPct val="10000"/>
              </a:spcAft>
              <a:defRPr lang="en-US" sz="700" b="0" kern="1200" smtClean="0">
                <a:solidFill>
                  <a:schemeClr val="tx1"/>
                </a:solidFill>
                <a:latin typeface="Arial" charset="0"/>
                <a:ea typeface="Arial Unicode MS" pitchFamily="34" charset="-128"/>
                <a:cs typeface="Arial Unicode MS" pitchFamily="34" charset="-128"/>
              </a:defRPr>
            </a:lvl1pPr>
            <a:lvl2pPr marL="4572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2pPr>
            <a:lvl3pPr marL="9144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3pPr>
            <a:lvl4pPr marL="13716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4pPr>
            <a:lvl5pPr marL="18288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24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24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24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2400" kern="1200">
                <a:solidFill>
                  <a:schemeClr val="tx1"/>
                </a:solidFill>
                <a:latin typeface="Arial" charset="0"/>
                <a:ea typeface="Arial Unicode MS" pitchFamily="34" charset="-128"/>
                <a:cs typeface="Arial Unicode MS" pitchFamily="34" charset="-128"/>
              </a:defRPr>
            </a:lvl9pPr>
          </a:lstStyle>
          <a:p>
            <a:pPr algn="l">
              <a:spcBef>
                <a:spcPts val="0"/>
              </a:spcBef>
              <a:spcAft>
                <a:spcPts val="600"/>
              </a:spcAft>
              <a:tabLst>
                <a:tab pos="228600" algn="l"/>
              </a:tabLst>
            </a:pPr>
            <a:fld id="{46808349-582F-4D2B-AF22-1E3714E0589A}" type="slidenum">
              <a:rPr>
                <a:solidFill>
                  <a:srgbClr val="B2B2B2"/>
                </a:solidFill>
              </a:rPr>
              <a:pPr algn="l">
                <a:spcBef>
                  <a:spcPts val="0"/>
                </a:spcBef>
                <a:spcAft>
                  <a:spcPts val="600"/>
                </a:spcAft>
                <a:tabLst>
                  <a:tab pos="228600" algn="l"/>
                </a:tabLst>
              </a:pPr>
              <a:t>‹#›</a:t>
            </a:fld>
            <a:r>
              <a:rPr dirty="0">
                <a:solidFill>
                  <a:srgbClr val="B2B2B2"/>
                </a:solidFill>
              </a:rPr>
              <a:t>	© 2017 Gartner, Inc. and/or its affiliates. All rights reserved.</a:t>
            </a:r>
          </a:p>
        </p:txBody>
      </p:sp>
      <p:pic>
        <p:nvPicPr>
          <p:cNvPr id="12" name="Picture 11"/>
          <p:cNvPicPr>
            <a:picLocks noChangeAspect="1"/>
          </p:cNvPicPr>
          <p:nvPr userDrawn="1"/>
        </p:nvPicPr>
        <p:blipFill>
          <a:blip r:embed="rId37" cstate="screen">
            <a:extLst>
              <a:ext uri="{28A0092B-C50C-407E-A947-70E740481C1C}">
                <a14:useLocalDpi xmlns:a14="http://schemas.microsoft.com/office/drawing/2010/main"/>
              </a:ext>
            </a:extLst>
          </a:blip>
          <a:stretch>
            <a:fillRect/>
          </a:stretch>
        </p:blipFill>
        <p:spPr bwMode="gray">
          <a:xfrm>
            <a:off x="10460359" y="6200775"/>
            <a:ext cx="1420491" cy="323116"/>
          </a:xfrm>
          <a:prstGeom prst="rect">
            <a:avLst/>
          </a:prstGeom>
        </p:spPr>
      </p:pic>
    </p:spTree>
    <p:extLst>
      <p:ext uri="{BB962C8B-B14F-4D97-AF65-F5344CB8AC3E}">
        <p14:creationId xmlns:p14="http://schemas.microsoft.com/office/powerpoint/2010/main" val="4630022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Lst>
  <p:transition/>
  <p:timing>
    <p:tnLst>
      <p:par>
        <p:cTn id="1" dur="indefinite" restart="never" nodeType="tmRoot"/>
      </p:par>
    </p:tnLst>
  </p:timing>
  <p:hf sldNum="0" hdr="0" ftr="0" dt="0"/>
  <p:txStyles>
    <p:titleStyle>
      <a:lvl1pPr marL="0" marR="0" indent="0" algn="l" rtl="0" eaLnBrk="1" fontAlgn="base" hangingPunct="1">
        <a:lnSpc>
          <a:spcPct val="90000"/>
        </a:lnSpc>
        <a:spcBef>
          <a:spcPct val="0"/>
        </a:spcBef>
        <a:spcAft>
          <a:spcPct val="0"/>
        </a:spcAft>
        <a:defRPr lang="en-US" sz="3200" b="1" dirty="0" smtClean="0">
          <a:solidFill>
            <a:srgbClr val="00529B"/>
          </a:solidFill>
          <a:latin typeface="+mj-lt"/>
          <a:ea typeface="+mj-ea"/>
          <a:cs typeface="+mj-cs"/>
        </a:defRPr>
      </a:lvl1pPr>
      <a:lvl2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2pPr>
      <a:lvl3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3pPr>
      <a:lvl4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4pPr>
      <a:lvl5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5pPr>
      <a:lvl6pPr marL="457178"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6pPr>
      <a:lvl7pPr marL="914354"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7pPr>
      <a:lvl8pPr marL="1371532"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8pPr>
      <a:lvl9pPr marL="1828709"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9pPr>
    </p:titleStyle>
    <p:bodyStyle>
      <a:lvl1pPr marL="274306" marR="0" indent="-274306" algn="l" rtl="0" eaLnBrk="1" fontAlgn="base" hangingPunct="1">
        <a:lnSpc>
          <a:spcPct val="100000"/>
        </a:lnSpc>
        <a:spcBef>
          <a:spcPts val="0"/>
        </a:spcBef>
        <a:spcAft>
          <a:spcPts val="1200"/>
        </a:spcAft>
        <a:buClr>
          <a:srgbClr val="00529B"/>
        </a:buClr>
        <a:buSzPct val="90000"/>
        <a:buFont typeface="Wingdings" panose="05000000000000000000" pitchFamily="2" charset="2"/>
        <a:buChar char="§"/>
        <a:defRPr lang="en-US" sz="2800" dirty="0" smtClean="0">
          <a:solidFill>
            <a:schemeClr val="tx1"/>
          </a:solidFill>
          <a:latin typeface="+mn-lt"/>
          <a:ea typeface="+mn-ea"/>
          <a:cs typeface="+mn-cs"/>
        </a:defRPr>
      </a:lvl1pPr>
      <a:lvl2pPr marL="640080" marR="0" indent="-274320" algn="l" rtl="0" eaLnBrk="1" fontAlgn="base" hangingPunct="1">
        <a:lnSpc>
          <a:spcPct val="100000"/>
        </a:lnSpc>
        <a:spcBef>
          <a:spcPts val="0"/>
        </a:spcBef>
        <a:spcAft>
          <a:spcPts val="1200"/>
        </a:spcAft>
        <a:buClrTx/>
        <a:buSzPct val="90000"/>
        <a:buFont typeface="Arial" panose="020B0604020202020204" pitchFamily="34" charset="0"/>
        <a:buChar char="–"/>
        <a:tabLst/>
        <a:defRPr lang="en-US" sz="2400" dirty="0" smtClean="0">
          <a:solidFill>
            <a:schemeClr val="tx1"/>
          </a:solidFill>
          <a:latin typeface="+mn-lt"/>
          <a:ea typeface="+mn-ea"/>
          <a:cs typeface="+mn-cs"/>
        </a:defRPr>
      </a:lvl2pPr>
      <a:lvl3pPr marL="914400" marR="0" indent="-274320" algn="l" rtl="0" eaLnBrk="1" fontAlgn="base" hangingPunct="1">
        <a:lnSpc>
          <a:spcPct val="100000"/>
        </a:lnSpc>
        <a:spcBef>
          <a:spcPts val="0"/>
        </a:spcBef>
        <a:spcAft>
          <a:spcPts val="1200"/>
        </a:spcAft>
        <a:buClrTx/>
        <a:buSzPct val="90000"/>
        <a:buFont typeface="Wingdings" panose="05000000000000000000" pitchFamily="2" charset="2"/>
        <a:buChar char="§"/>
        <a:defRPr lang="en-US" sz="2200" dirty="0" smtClean="0">
          <a:solidFill>
            <a:schemeClr val="tx1"/>
          </a:solidFill>
          <a:latin typeface="+mn-lt"/>
          <a:ea typeface="+mn-ea"/>
          <a:cs typeface="+mn-cs"/>
        </a:defRPr>
      </a:lvl3pPr>
      <a:lvl4pPr marL="1234440" marR="0" indent="-274320" algn="l" rtl="0" eaLnBrk="1" fontAlgn="base" hangingPunct="1">
        <a:lnSpc>
          <a:spcPct val="100000"/>
        </a:lnSpc>
        <a:spcBef>
          <a:spcPts val="0"/>
        </a:spcBef>
        <a:spcAft>
          <a:spcPts val="1200"/>
        </a:spcAft>
        <a:buClrTx/>
        <a:buSzPct val="90000"/>
        <a:buFont typeface="Arial" panose="020B0604020202020204" pitchFamily="34" charset="0"/>
        <a:buChar char="–"/>
        <a:defRPr lang="en-US" sz="2200" baseline="0" dirty="0" smtClean="0">
          <a:solidFill>
            <a:schemeClr val="tx1"/>
          </a:solidFill>
          <a:latin typeface="+mn-lt"/>
          <a:ea typeface="+mn-ea"/>
          <a:cs typeface="+mn-cs"/>
        </a:defRPr>
      </a:lvl4pPr>
      <a:lvl5pPr marL="1508760" marR="0" indent="-274320" algn="l" rtl="0" eaLnBrk="1" fontAlgn="base" hangingPunct="1">
        <a:lnSpc>
          <a:spcPct val="100000"/>
        </a:lnSpc>
        <a:spcBef>
          <a:spcPts val="0"/>
        </a:spcBef>
        <a:spcAft>
          <a:spcPts val="1200"/>
        </a:spcAft>
        <a:buClrTx/>
        <a:buSzPct val="90000"/>
        <a:buFont typeface="Wingdings" panose="05000000000000000000" pitchFamily="2" charset="2"/>
        <a:buChar char="§"/>
        <a:defRPr lang="en-US" sz="2200" dirty="0" smtClean="0">
          <a:solidFill>
            <a:schemeClr val="tx1"/>
          </a:solidFill>
          <a:latin typeface="+mn-lt"/>
          <a:ea typeface="+mn-ea"/>
          <a:cs typeface="+mn-cs"/>
        </a:defRPr>
      </a:lvl5pPr>
      <a:lvl6pPr marL="1954115" indent="-173030"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6pPr>
      <a:lvl7pPr marL="2411293" indent="-173030"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7pPr>
      <a:lvl8pPr marL="2868471" indent="-173030"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8pPr>
      <a:lvl9pPr marL="3325648" indent="-173030"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391">
          <p15:clr>
            <a:srgbClr val="5ACBF0"/>
          </p15:clr>
        </p15:guide>
        <p15:guide id="2" pos="290">
          <p15:clr>
            <a:srgbClr val="5ACBF0"/>
          </p15:clr>
        </p15:guide>
        <p15:guide id="3" orient="horz" pos="768">
          <p15:clr>
            <a:srgbClr val="5ACBF0"/>
          </p15:clr>
        </p15:guide>
        <p15:guide id="4" orient="horz" pos="4109">
          <p15:clr>
            <a:srgbClr val="5ACBF0"/>
          </p15:clr>
        </p15:guide>
        <p15:guide id="5" orient="horz" pos="835">
          <p15:clr>
            <a:srgbClr val="5ACBF0"/>
          </p15:clr>
        </p15:guide>
        <p15:guide id="6" orient="horz" pos="4056">
          <p15:clr>
            <a:srgbClr val="5ACBF0"/>
          </p15:clr>
        </p15:guide>
        <p15:guide id="7" orient="horz" pos="194">
          <p15:clr>
            <a:srgbClr val="5ACBF0"/>
          </p15:clr>
        </p15:guide>
        <p15:guide id="8" pos="192">
          <p15:clr>
            <a:srgbClr val="5ACBF0"/>
          </p15:clr>
        </p15:guide>
        <p15:guide id="9" pos="7484">
          <p15:clr>
            <a:srgbClr val="5ACBF0"/>
          </p15:clr>
        </p15:guide>
        <p15:guide id="10" orient="horz" pos="3906">
          <p15:clr>
            <a:srgbClr val="5ACBF0"/>
          </p15:clr>
        </p15:guide>
        <p15:guide id="11" pos="1900">
          <p15:clr>
            <a:srgbClr val="5ACBF0"/>
          </p15:clr>
        </p15:guide>
        <p15:guide id="12" pos="2055">
          <p15:clr>
            <a:srgbClr val="5ACBF0"/>
          </p15:clr>
        </p15:guide>
        <p15:guide id="13" pos="3764">
          <p15:clr>
            <a:srgbClr val="5ACBF0"/>
          </p15:clr>
        </p15:guide>
        <p15:guide id="14" pos="3917">
          <p15:clr>
            <a:srgbClr val="5ACBF0"/>
          </p15:clr>
        </p15:guide>
        <p15:guide id="15" pos="5624">
          <p15:clr>
            <a:srgbClr val="5ACBF0"/>
          </p15:clr>
        </p15:guide>
        <p15:guide id="16" pos="5780">
          <p15:clr>
            <a:srgbClr val="5ACBF0"/>
          </p15:clr>
        </p15:guide>
        <p15:guide id="17" orient="horz" pos="3704">
          <p15:clr>
            <a:srgbClr val="FBAE4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6" name="Rectangle 53"/>
          <p:cNvSpPr>
            <a:spLocks noGrp="1" noChangeArrowheads="1"/>
          </p:cNvSpPr>
          <p:nvPr>
            <p:ph type="title"/>
          </p:nvPr>
        </p:nvSpPr>
        <p:spPr bwMode="auto">
          <a:xfrm>
            <a:off x="301752" y="228600"/>
            <a:ext cx="11576304" cy="535531"/>
          </a:xfrm>
          <a:prstGeom prst="rect">
            <a:avLst/>
          </a:prstGeom>
          <a:noFill/>
          <a:ln w="9525" algn="ctr">
            <a:noFill/>
            <a:miter lim="800000"/>
            <a:headEnd/>
            <a:tailEnd/>
          </a:ln>
        </p:spPr>
        <p:txBody>
          <a:bodyPr vert="horz" wrap="square" lIns="0" tIns="91440" rIns="0" bIns="0" numCol="1" anchor="t" anchorCtr="0" compatLnSpc="1">
            <a:prstTxWarp prst="textNoShape">
              <a:avLst/>
            </a:prstTxWarp>
            <a:spAutoFit/>
          </a:bodyPr>
          <a:lstStyle/>
          <a:p>
            <a:pPr lvl="0"/>
            <a:r>
              <a:rPr lang="en-US" dirty="0" smtClean="0"/>
              <a:t>Click to edit Master title style</a:t>
            </a:r>
          </a:p>
        </p:txBody>
      </p:sp>
      <p:sp>
        <p:nvSpPr>
          <p:cNvPr id="7" name="Text Placeholder 1"/>
          <p:cNvSpPr>
            <a:spLocks noGrp="1"/>
          </p:cNvSpPr>
          <p:nvPr>
            <p:ph type="body" idx="1"/>
          </p:nvPr>
        </p:nvSpPr>
        <p:spPr bwMode="gray">
          <a:xfrm>
            <a:off x="301752" y="1325564"/>
            <a:ext cx="11576304" cy="4660900"/>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p:cNvPicPr>
            <a:picLocks noChangeAspect="1"/>
          </p:cNvPicPr>
          <p:nvPr userDrawn="1"/>
        </p:nvPicPr>
        <p:blipFill>
          <a:blip r:embed="rId35" cstate="email">
            <a:extLst>
              <a:ext uri="{28A0092B-C50C-407E-A947-70E740481C1C}">
                <a14:useLocalDpi xmlns:a14="http://schemas.microsoft.com/office/drawing/2010/main"/>
              </a:ext>
            </a:extLst>
          </a:blip>
          <a:stretch>
            <a:fillRect/>
          </a:stretch>
        </p:blipFill>
        <p:spPr bwMode="gray">
          <a:xfrm>
            <a:off x="10460736" y="6205425"/>
            <a:ext cx="1417320" cy="325984"/>
          </a:xfrm>
          <a:prstGeom prst="rect">
            <a:avLst/>
          </a:prstGeom>
        </p:spPr>
      </p:pic>
      <p:sp>
        <p:nvSpPr>
          <p:cNvPr id="9" name="Slide Number Placeholder 12"/>
          <p:cNvSpPr txBox="1">
            <a:spLocks/>
          </p:cNvSpPr>
          <p:nvPr userDrawn="1"/>
        </p:nvSpPr>
        <p:spPr bwMode="gray">
          <a:xfrm>
            <a:off x="301752" y="6147548"/>
            <a:ext cx="4797425" cy="395493"/>
          </a:xfrm>
          <a:prstGeom prst="rect">
            <a:avLst/>
          </a:prstGeom>
          <a:noFill/>
          <a:ln w="12700">
            <a:noFill/>
            <a:miter lim="800000"/>
            <a:headEnd type="none" w="sm" len="sm"/>
            <a:tailEnd type="none" w="sm" len="sm"/>
          </a:ln>
          <a:effectLst/>
        </p:spPr>
        <p:txBody>
          <a:bodyPr wrap="square" lIns="0" tIns="0" rIns="0" bIns="0" anchor="b">
            <a:spAutoFit/>
          </a:bodyPr>
          <a:lstStyle>
            <a:defPPr>
              <a:defRPr lang="en-US"/>
            </a:defPPr>
            <a:lvl1pPr algn="ctr" rtl="0" eaLnBrk="0" fontAlgn="base" hangingPunct="0">
              <a:lnSpc>
                <a:spcPct val="90000"/>
              </a:lnSpc>
              <a:spcBef>
                <a:spcPct val="30000"/>
              </a:spcBef>
              <a:spcAft>
                <a:spcPct val="10000"/>
              </a:spcAft>
              <a:defRPr lang="en-US" sz="700" b="0" kern="1200" smtClean="0">
                <a:solidFill>
                  <a:schemeClr val="tx1"/>
                </a:solidFill>
                <a:latin typeface="Arial" charset="0"/>
                <a:ea typeface="Arial Unicode MS" pitchFamily="34" charset="-128"/>
                <a:cs typeface="Arial Unicode MS" pitchFamily="34" charset="-128"/>
              </a:defRPr>
            </a:lvl1pPr>
            <a:lvl2pPr marL="4572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2pPr>
            <a:lvl3pPr marL="9144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3pPr>
            <a:lvl4pPr marL="13716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4pPr>
            <a:lvl5pPr marL="18288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24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24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24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2400" kern="1200">
                <a:solidFill>
                  <a:schemeClr val="tx1"/>
                </a:solidFill>
                <a:latin typeface="Arial" charset="0"/>
                <a:ea typeface="Arial Unicode MS" pitchFamily="34" charset="-128"/>
                <a:cs typeface="Arial Unicode MS" pitchFamily="34" charset="-128"/>
              </a:defRPr>
            </a:lvl9pPr>
          </a:lstStyle>
          <a:p>
            <a:pPr algn="l">
              <a:spcBef>
                <a:spcPts val="0"/>
              </a:spcBef>
              <a:spcAft>
                <a:spcPts val="300"/>
              </a:spcAft>
              <a:defRPr/>
            </a:pPr>
            <a:r>
              <a:rPr sz="800" b="1" dirty="0">
                <a:solidFill>
                  <a:srgbClr val="00529B"/>
                </a:solidFill>
              </a:rPr>
              <a:t>Gartner for IT Leaders Toolkit</a:t>
            </a:r>
          </a:p>
          <a:p>
            <a:pPr algn="l">
              <a:spcBef>
                <a:spcPts val="0"/>
              </a:spcBef>
              <a:spcAft>
                <a:spcPts val="300"/>
              </a:spcAft>
              <a:tabLst>
                <a:tab pos="228600" algn="l"/>
              </a:tabLst>
            </a:pPr>
            <a:r>
              <a:rPr dirty="0">
                <a:solidFill>
                  <a:srgbClr val="000000"/>
                </a:solidFill>
              </a:rPr>
              <a:t>Notes accompany this presentation. Please select Notes Page view to examine the Notes text. </a:t>
            </a:r>
          </a:p>
          <a:p>
            <a:pPr algn="l">
              <a:spcBef>
                <a:spcPts val="0"/>
              </a:spcBef>
              <a:spcAft>
                <a:spcPts val="300"/>
              </a:spcAft>
              <a:tabLst>
                <a:tab pos="228600" algn="l"/>
              </a:tabLst>
            </a:pPr>
            <a:fld id="{A2153114-09F7-456F-8946-05B403B99F5F}" type="slidenum">
              <a:rPr>
                <a:solidFill>
                  <a:srgbClr val="000000"/>
                </a:solidFill>
              </a:rPr>
              <a:pPr algn="l">
                <a:spcBef>
                  <a:spcPts val="0"/>
                </a:spcBef>
                <a:spcAft>
                  <a:spcPts val="300"/>
                </a:spcAft>
                <a:tabLst>
                  <a:tab pos="228600" algn="l"/>
                </a:tabLst>
              </a:pPr>
              <a:t>‹#›</a:t>
            </a:fld>
            <a:r>
              <a:rPr dirty="0">
                <a:solidFill>
                  <a:srgbClr val="000000"/>
                </a:solidFill>
              </a:rPr>
              <a:t>	CONFIDENTIAL AND PROPRIETARY   I   © 2017 Gartner, Inc. and/or its affiliates. All rights reserved.</a:t>
            </a:r>
          </a:p>
        </p:txBody>
      </p:sp>
    </p:spTree>
    <p:extLst>
      <p:ext uri="{BB962C8B-B14F-4D97-AF65-F5344CB8AC3E}">
        <p14:creationId xmlns:p14="http://schemas.microsoft.com/office/powerpoint/2010/main" val="269876206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Lst>
  <p:transition/>
  <p:timing>
    <p:tnLst>
      <p:par>
        <p:cTn id="1" dur="indefinite" restart="never" nodeType="tmRoot"/>
      </p:par>
    </p:tnLst>
  </p:timing>
  <p:hf sldNum="0" hdr="0" ftr="0" dt="0"/>
  <p:txStyles>
    <p:titleStyle>
      <a:lvl1pPr marL="0" marR="0" indent="0" algn="l" rtl="0" eaLnBrk="1" fontAlgn="base" hangingPunct="1">
        <a:lnSpc>
          <a:spcPct val="90000"/>
        </a:lnSpc>
        <a:spcBef>
          <a:spcPct val="0"/>
        </a:spcBef>
        <a:spcAft>
          <a:spcPct val="0"/>
        </a:spcAft>
        <a:defRPr lang="en-US" sz="3200" b="1" dirty="0" smtClean="0">
          <a:solidFill>
            <a:srgbClr val="00529B"/>
          </a:solidFill>
          <a:latin typeface="+mj-lt"/>
          <a:ea typeface="+mj-ea"/>
          <a:cs typeface="+mj-cs"/>
        </a:defRPr>
      </a:lvl1pPr>
      <a:lvl2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2pPr>
      <a:lvl3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3pPr>
      <a:lvl4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4pPr>
      <a:lvl5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5pPr>
      <a:lvl6pPr marL="457178"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6pPr>
      <a:lvl7pPr marL="914354"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7pPr>
      <a:lvl8pPr marL="1371532"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8pPr>
      <a:lvl9pPr marL="1828709"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9pPr>
    </p:titleStyle>
    <p:bodyStyle>
      <a:lvl1pPr marL="274306" marR="0" indent="-274306" algn="l" rtl="0" eaLnBrk="1" fontAlgn="base" hangingPunct="1">
        <a:lnSpc>
          <a:spcPct val="100000"/>
        </a:lnSpc>
        <a:spcBef>
          <a:spcPts val="0"/>
        </a:spcBef>
        <a:spcAft>
          <a:spcPts val="1200"/>
        </a:spcAft>
        <a:buClr>
          <a:srgbClr val="00529B"/>
        </a:buClr>
        <a:buSzPct val="90000"/>
        <a:buFont typeface="Wingdings" panose="05000000000000000000" pitchFamily="2" charset="2"/>
        <a:buChar char="§"/>
        <a:defRPr lang="en-US" sz="2800" dirty="0" smtClean="0">
          <a:solidFill>
            <a:schemeClr val="tx1"/>
          </a:solidFill>
          <a:latin typeface="+mn-lt"/>
          <a:ea typeface="+mn-ea"/>
          <a:cs typeface="+mn-cs"/>
        </a:defRPr>
      </a:lvl1pPr>
      <a:lvl2pPr marL="640080" marR="0" indent="-274320" algn="l" rtl="0" eaLnBrk="1" fontAlgn="base" hangingPunct="1">
        <a:lnSpc>
          <a:spcPct val="100000"/>
        </a:lnSpc>
        <a:spcBef>
          <a:spcPts val="0"/>
        </a:spcBef>
        <a:spcAft>
          <a:spcPts val="1200"/>
        </a:spcAft>
        <a:buClrTx/>
        <a:buSzPct val="90000"/>
        <a:buFont typeface="Arial" panose="020B0604020202020204" pitchFamily="34" charset="0"/>
        <a:buChar char="–"/>
        <a:tabLst/>
        <a:defRPr lang="en-US" sz="2400" dirty="0" smtClean="0">
          <a:solidFill>
            <a:schemeClr val="tx1"/>
          </a:solidFill>
          <a:latin typeface="+mn-lt"/>
          <a:ea typeface="+mn-ea"/>
          <a:cs typeface="+mn-cs"/>
        </a:defRPr>
      </a:lvl2pPr>
      <a:lvl3pPr marL="914400" marR="0" indent="-274320" algn="l" rtl="0" eaLnBrk="1" fontAlgn="base" hangingPunct="1">
        <a:lnSpc>
          <a:spcPct val="100000"/>
        </a:lnSpc>
        <a:spcBef>
          <a:spcPts val="0"/>
        </a:spcBef>
        <a:spcAft>
          <a:spcPts val="1200"/>
        </a:spcAft>
        <a:buClrTx/>
        <a:buSzPct val="90000"/>
        <a:buFont typeface="Wingdings" panose="05000000000000000000" pitchFamily="2" charset="2"/>
        <a:buChar char="§"/>
        <a:defRPr lang="en-US" sz="2200" dirty="0" smtClean="0">
          <a:solidFill>
            <a:schemeClr val="tx1"/>
          </a:solidFill>
          <a:latin typeface="+mn-lt"/>
          <a:ea typeface="+mn-ea"/>
          <a:cs typeface="+mn-cs"/>
        </a:defRPr>
      </a:lvl3pPr>
      <a:lvl4pPr marL="1234440" marR="0" indent="-274320" algn="l" rtl="0" eaLnBrk="1" fontAlgn="base" hangingPunct="1">
        <a:lnSpc>
          <a:spcPct val="100000"/>
        </a:lnSpc>
        <a:spcBef>
          <a:spcPts val="0"/>
        </a:spcBef>
        <a:spcAft>
          <a:spcPts val="1200"/>
        </a:spcAft>
        <a:buClrTx/>
        <a:buSzPct val="90000"/>
        <a:buFont typeface="Arial" panose="020B0604020202020204" pitchFamily="34" charset="0"/>
        <a:buChar char="–"/>
        <a:defRPr lang="en-US" sz="2200" baseline="0" dirty="0" smtClean="0">
          <a:solidFill>
            <a:schemeClr val="tx1"/>
          </a:solidFill>
          <a:latin typeface="+mn-lt"/>
          <a:ea typeface="+mn-ea"/>
          <a:cs typeface="+mn-cs"/>
        </a:defRPr>
      </a:lvl4pPr>
      <a:lvl5pPr marL="1508760" marR="0" indent="-274320" algn="l" rtl="0" eaLnBrk="1" fontAlgn="base" hangingPunct="1">
        <a:lnSpc>
          <a:spcPct val="100000"/>
        </a:lnSpc>
        <a:spcBef>
          <a:spcPts val="0"/>
        </a:spcBef>
        <a:spcAft>
          <a:spcPts val="1200"/>
        </a:spcAft>
        <a:buClrTx/>
        <a:buSzPct val="90000"/>
        <a:buFont typeface="Wingdings" panose="05000000000000000000" pitchFamily="2" charset="2"/>
        <a:buChar char="§"/>
        <a:defRPr lang="en-US" sz="2200" dirty="0" smtClean="0">
          <a:solidFill>
            <a:schemeClr val="tx1"/>
          </a:solidFill>
          <a:latin typeface="+mn-lt"/>
          <a:ea typeface="+mn-ea"/>
          <a:cs typeface="+mn-cs"/>
        </a:defRPr>
      </a:lvl5pPr>
      <a:lvl6pPr marL="1954115" indent="-173030"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6pPr>
      <a:lvl7pPr marL="2411293" indent="-173030"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7pPr>
      <a:lvl8pPr marL="2868471" indent="-173030"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8pPr>
      <a:lvl9pPr marL="3325648" indent="-173030"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p15:clr>
            <a:srgbClr val="A4A3A4"/>
          </p15:clr>
        </p15:guide>
        <p15:guide id="2" pos="7391">
          <p15:clr>
            <a:srgbClr val="5ACBF0"/>
          </p15:clr>
        </p15:guide>
        <p15:guide id="3" pos="290">
          <p15:clr>
            <a:srgbClr val="5ACBF0"/>
          </p15:clr>
        </p15:guide>
        <p15:guide id="4" orient="horz" pos="768">
          <p15:clr>
            <a:srgbClr val="5ACBF0"/>
          </p15:clr>
        </p15:guide>
        <p15:guide id="5" orient="horz" pos="4109">
          <p15:clr>
            <a:srgbClr val="5ACBF0"/>
          </p15:clr>
        </p15:guide>
        <p15:guide id="6" orient="horz" pos="835">
          <p15:clr>
            <a:srgbClr val="5ACBF0"/>
          </p15:clr>
        </p15:guide>
        <p15:guide id="7" orient="horz" pos="3704">
          <p15:clr>
            <a:srgbClr val="5ACBF0"/>
          </p15:clr>
        </p15:guide>
        <p15:guide id="8" orient="horz" pos="4057">
          <p15:clr>
            <a:srgbClr val="5ACBF0"/>
          </p15:clr>
        </p15:guide>
        <p15:guide id="9" orient="horz" pos="194">
          <p15:clr>
            <a:srgbClr val="5ACBF0"/>
          </p15:clr>
        </p15:guide>
        <p15:guide id="10" pos="192">
          <p15:clr>
            <a:srgbClr val="5ACBF0"/>
          </p15:clr>
        </p15:guide>
        <p15:guide id="11" pos="7484">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7" name="Slide Number Placeholder 12"/>
          <p:cNvSpPr txBox="1">
            <a:spLocks/>
          </p:cNvSpPr>
          <p:nvPr/>
        </p:nvSpPr>
        <p:spPr bwMode="gray">
          <a:xfrm>
            <a:off x="450681" y="6444296"/>
            <a:ext cx="4797425" cy="98745"/>
          </a:xfrm>
          <a:prstGeom prst="rect">
            <a:avLst/>
          </a:prstGeom>
          <a:noFill/>
          <a:ln w="12700">
            <a:noFill/>
            <a:miter lim="800000"/>
            <a:headEnd type="none" w="sm" len="sm"/>
            <a:tailEnd type="none" w="sm" len="sm"/>
          </a:ln>
          <a:effectLst/>
        </p:spPr>
        <p:txBody>
          <a:bodyPr wrap="square" lIns="0" tIns="0" rIns="0" bIns="0" anchor="b">
            <a:spAutoFit/>
          </a:bodyPr>
          <a:lstStyle>
            <a:defPPr>
              <a:defRPr lang="en-US"/>
            </a:defPPr>
            <a:lvl1pPr algn="ctr" rtl="0" eaLnBrk="0" fontAlgn="base" hangingPunct="0">
              <a:lnSpc>
                <a:spcPct val="90000"/>
              </a:lnSpc>
              <a:spcBef>
                <a:spcPct val="30000"/>
              </a:spcBef>
              <a:spcAft>
                <a:spcPct val="10000"/>
              </a:spcAft>
              <a:defRPr lang="en-US" sz="700" b="0" kern="1200" smtClean="0">
                <a:solidFill>
                  <a:schemeClr val="tx1"/>
                </a:solidFill>
                <a:latin typeface="Arial" charset="0"/>
                <a:ea typeface="Arial Unicode MS" pitchFamily="34" charset="-128"/>
                <a:cs typeface="Arial Unicode MS" pitchFamily="34" charset="-128"/>
              </a:defRPr>
            </a:lvl1pPr>
            <a:lvl2pPr marL="4572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2pPr>
            <a:lvl3pPr marL="9144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3pPr>
            <a:lvl4pPr marL="13716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4pPr>
            <a:lvl5pPr marL="18288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24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24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24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2400" kern="1200">
                <a:solidFill>
                  <a:schemeClr val="tx1"/>
                </a:solidFill>
                <a:latin typeface="Arial" charset="0"/>
                <a:ea typeface="Arial Unicode MS" pitchFamily="34" charset="-128"/>
                <a:cs typeface="Arial Unicode MS" pitchFamily="34" charset="-128"/>
              </a:defRPr>
            </a:lvl9pPr>
          </a:lstStyle>
          <a:p>
            <a:pPr algn="l">
              <a:spcBef>
                <a:spcPts val="0"/>
              </a:spcBef>
              <a:spcAft>
                <a:spcPts val="600"/>
              </a:spcAft>
              <a:tabLst>
                <a:tab pos="228600" algn="l"/>
              </a:tabLst>
            </a:pPr>
            <a:fld id="{A2153114-09F7-456F-8946-05B403B99F5F}" type="slidenum">
              <a:rPr>
                <a:solidFill>
                  <a:srgbClr val="000000"/>
                </a:solidFill>
              </a:rPr>
              <a:pPr algn="l">
                <a:spcBef>
                  <a:spcPts val="0"/>
                </a:spcBef>
                <a:spcAft>
                  <a:spcPts val="600"/>
                </a:spcAft>
                <a:tabLst>
                  <a:tab pos="228600" algn="l"/>
                </a:tabLst>
              </a:pPr>
              <a:t>‹#›</a:t>
            </a:fld>
            <a:r>
              <a:rPr dirty="0">
                <a:solidFill>
                  <a:srgbClr val="000000"/>
                </a:solidFill>
              </a:rPr>
              <a:t>	CONFIDENTIAL AND PROPRIETARY   I   © 2018 Gartner, Inc. and/or its affiliates. All rights reserved.</a:t>
            </a:r>
          </a:p>
        </p:txBody>
      </p:sp>
      <p:sp>
        <p:nvSpPr>
          <p:cNvPr id="16" name="Rectangle 53"/>
          <p:cNvSpPr>
            <a:spLocks noGrp="1" noChangeArrowheads="1"/>
          </p:cNvSpPr>
          <p:nvPr>
            <p:ph type="title"/>
          </p:nvPr>
        </p:nvSpPr>
        <p:spPr bwMode="auto">
          <a:xfrm>
            <a:off x="460375" y="228600"/>
            <a:ext cx="11272838" cy="535531"/>
          </a:xfrm>
          <a:prstGeom prst="rect">
            <a:avLst/>
          </a:prstGeom>
          <a:noFill/>
          <a:ln w="9525" algn="ctr">
            <a:noFill/>
            <a:miter lim="800000"/>
            <a:headEnd/>
            <a:tailEnd/>
          </a:ln>
        </p:spPr>
        <p:txBody>
          <a:bodyPr vert="horz" wrap="square" lIns="0" tIns="91440" rIns="0" bIns="0" numCol="1" anchor="t" anchorCtr="0" compatLnSpc="1">
            <a:prstTxWarp prst="textNoShape">
              <a:avLst/>
            </a:prstTxWarp>
            <a:spAutoFit/>
          </a:bodyPr>
          <a:lstStyle/>
          <a:p>
            <a:pPr lvl="0"/>
            <a:r>
              <a:rPr lang="en-US"/>
              <a:t>Click to edit Master title style</a:t>
            </a:r>
            <a:endParaRPr lang="en-US" dirty="0"/>
          </a:p>
        </p:txBody>
      </p:sp>
      <p:sp>
        <p:nvSpPr>
          <p:cNvPr id="2" name="Text Placeholder 1"/>
          <p:cNvSpPr>
            <a:spLocks noGrp="1"/>
          </p:cNvSpPr>
          <p:nvPr>
            <p:ph type="body" idx="1"/>
          </p:nvPr>
        </p:nvSpPr>
        <p:spPr bwMode="gray">
          <a:xfrm>
            <a:off x="460375" y="1325564"/>
            <a:ext cx="11272838" cy="46609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95"/>
          <p:cNvGrpSpPr>
            <a:grpSpLocks noChangeAspect="1"/>
          </p:cNvGrpSpPr>
          <p:nvPr/>
        </p:nvGrpSpPr>
        <p:grpSpPr bwMode="auto">
          <a:xfrm>
            <a:off x="10339130" y="6210300"/>
            <a:ext cx="1405195" cy="316169"/>
            <a:chOff x="3020" y="3469"/>
            <a:chExt cx="1440" cy="326"/>
          </a:xfrm>
        </p:grpSpPr>
        <p:sp>
          <p:nvSpPr>
            <p:cNvPr id="19" name="Freeform 96"/>
            <p:cNvSpPr>
              <a:spLocks noChangeAspect="1"/>
            </p:cNvSpPr>
            <p:nvPr userDrawn="1"/>
          </p:nvSpPr>
          <p:spPr bwMode="gray">
            <a:xfrm>
              <a:off x="4322" y="3576"/>
              <a:ext cx="132" cy="211"/>
            </a:xfrm>
            <a:custGeom>
              <a:avLst/>
              <a:gdLst/>
              <a:ahLst/>
              <a:cxnLst>
                <a:cxn ang="0">
                  <a:pos x="132" y="0"/>
                </a:cxn>
                <a:cxn ang="0">
                  <a:pos x="128" y="50"/>
                </a:cxn>
                <a:cxn ang="0">
                  <a:pos x="106" y="50"/>
                </a:cxn>
                <a:cxn ang="0">
                  <a:pos x="106" y="50"/>
                </a:cxn>
                <a:cxn ang="0">
                  <a:pos x="96" y="50"/>
                </a:cxn>
                <a:cxn ang="0">
                  <a:pos x="86" y="54"/>
                </a:cxn>
                <a:cxn ang="0">
                  <a:pos x="78" y="60"/>
                </a:cxn>
                <a:cxn ang="0">
                  <a:pos x="70" y="66"/>
                </a:cxn>
                <a:cxn ang="0">
                  <a:pos x="64" y="74"/>
                </a:cxn>
                <a:cxn ang="0">
                  <a:pos x="60" y="82"/>
                </a:cxn>
                <a:cxn ang="0">
                  <a:pos x="58" y="92"/>
                </a:cxn>
                <a:cxn ang="0">
                  <a:pos x="58" y="100"/>
                </a:cxn>
                <a:cxn ang="0">
                  <a:pos x="58" y="212"/>
                </a:cxn>
                <a:cxn ang="0">
                  <a:pos x="0" y="212"/>
                </a:cxn>
                <a:cxn ang="0">
                  <a:pos x="0" y="0"/>
                </a:cxn>
                <a:cxn ang="0">
                  <a:pos x="54" y="0"/>
                </a:cxn>
                <a:cxn ang="0">
                  <a:pos x="56" y="26"/>
                </a:cxn>
                <a:cxn ang="0">
                  <a:pos x="56" y="26"/>
                </a:cxn>
                <a:cxn ang="0">
                  <a:pos x="66" y="14"/>
                </a:cxn>
                <a:cxn ang="0">
                  <a:pos x="78" y="6"/>
                </a:cxn>
                <a:cxn ang="0">
                  <a:pos x="94" y="2"/>
                </a:cxn>
                <a:cxn ang="0">
                  <a:pos x="112" y="0"/>
                </a:cxn>
                <a:cxn ang="0">
                  <a:pos x="132" y="0"/>
                </a:cxn>
              </a:cxnLst>
              <a:rect l="0" t="0" r="r" b="b"/>
              <a:pathLst>
                <a:path w="132" h="212">
                  <a:moveTo>
                    <a:pt x="132" y="0"/>
                  </a:moveTo>
                  <a:lnTo>
                    <a:pt x="128" y="50"/>
                  </a:lnTo>
                  <a:lnTo>
                    <a:pt x="106" y="50"/>
                  </a:lnTo>
                  <a:lnTo>
                    <a:pt x="106" y="50"/>
                  </a:lnTo>
                  <a:lnTo>
                    <a:pt x="96" y="50"/>
                  </a:lnTo>
                  <a:lnTo>
                    <a:pt x="86" y="54"/>
                  </a:lnTo>
                  <a:lnTo>
                    <a:pt x="78" y="60"/>
                  </a:lnTo>
                  <a:lnTo>
                    <a:pt x="70" y="66"/>
                  </a:lnTo>
                  <a:lnTo>
                    <a:pt x="64" y="74"/>
                  </a:lnTo>
                  <a:lnTo>
                    <a:pt x="60" y="82"/>
                  </a:lnTo>
                  <a:lnTo>
                    <a:pt x="58" y="92"/>
                  </a:lnTo>
                  <a:lnTo>
                    <a:pt x="58" y="100"/>
                  </a:lnTo>
                  <a:lnTo>
                    <a:pt x="58" y="212"/>
                  </a:lnTo>
                  <a:lnTo>
                    <a:pt x="0" y="212"/>
                  </a:lnTo>
                  <a:lnTo>
                    <a:pt x="0" y="0"/>
                  </a:lnTo>
                  <a:lnTo>
                    <a:pt x="54" y="0"/>
                  </a:lnTo>
                  <a:lnTo>
                    <a:pt x="56" y="26"/>
                  </a:lnTo>
                  <a:lnTo>
                    <a:pt x="56" y="26"/>
                  </a:lnTo>
                  <a:lnTo>
                    <a:pt x="66" y="14"/>
                  </a:lnTo>
                  <a:lnTo>
                    <a:pt x="78" y="6"/>
                  </a:lnTo>
                  <a:lnTo>
                    <a:pt x="94" y="2"/>
                  </a:lnTo>
                  <a:lnTo>
                    <a:pt x="112" y="0"/>
                  </a:lnTo>
                  <a:lnTo>
                    <a:pt x="132" y="0"/>
                  </a:lnTo>
                  <a:close/>
                </a:path>
              </a:pathLst>
            </a:custGeom>
            <a:solidFill>
              <a:srgbClr val="0065A4"/>
            </a:solidFill>
            <a:ln w="9525">
              <a:noFill/>
              <a:round/>
              <a:headEnd/>
              <a:tailEnd/>
            </a:ln>
          </p:spPr>
          <p:txBody>
            <a:bodyPr/>
            <a:lstStyle/>
            <a:p>
              <a:pPr algn="ctr" eaLnBrk="0" fontAlgn="base" hangingPunct="0">
                <a:lnSpc>
                  <a:spcPct val="90000"/>
                </a:lnSpc>
                <a:spcBef>
                  <a:spcPct val="30000"/>
                </a:spcBef>
                <a:spcAft>
                  <a:spcPct val="10000"/>
                </a:spcAft>
                <a:defRPr/>
              </a:pPr>
              <a:endParaRPr lang="en-US" sz="2400" dirty="0">
                <a:solidFill>
                  <a:srgbClr val="000000"/>
                </a:solidFill>
              </a:endParaRPr>
            </a:p>
          </p:txBody>
        </p:sp>
        <p:sp>
          <p:nvSpPr>
            <p:cNvPr id="20" name="Freeform 97"/>
            <p:cNvSpPr>
              <a:spLocks noChangeAspect="1"/>
            </p:cNvSpPr>
            <p:nvPr userDrawn="1"/>
          </p:nvSpPr>
          <p:spPr bwMode="gray">
            <a:xfrm>
              <a:off x="3860" y="3570"/>
              <a:ext cx="194" cy="217"/>
            </a:xfrm>
            <a:custGeom>
              <a:avLst/>
              <a:gdLst/>
              <a:ahLst/>
              <a:cxnLst>
                <a:cxn ang="0">
                  <a:pos x="194" y="218"/>
                </a:cxn>
                <a:cxn ang="0">
                  <a:pos x="136" y="218"/>
                </a:cxn>
                <a:cxn ang="0">
                  <a:pos x="136" y="106"/>
                </a:cxn>
                <a:cxn ang="0">
                  <a:pos x="136" y="106"/>
                </a:cxn>
                <a:cxn ang="0">
                  <a:pos x="136" y="88"/>
                </a:cxn>
                <a:cxn ang="0">
                  <a:pos x="134" y="78"/>
                </a:cxn>
                <a:cxn ang="0">
                  <a:pos x="132" y="70"/>
                </a:cxn>
                <a:cxn ang="0">
                  <a:pos x="128" y="64"/>
                </a:cxn>
                <a:cxn ang="0">
                  <a:pos x="122" y="58"/>
                </a:cxn>
                <a:cxn ang="0">
                  <a:pos x="112" y="54"/>
                </a:cxn>
                <a:cxn ang="0">
                  <a:pos x="102" y="52"/>
                </a:cxn>
                <a:cxn ang="0">
                  <a:pos x="102" y="52"/>
                </a:cxn>
                <a:cxn ang="0">
                  <a:pos x="90" y="54"/>
                </a:cxn>
                <a:cxn ang="0">
                  <a:pos x="82" y="56"/>
                </a:cxn>
                <a:cxn ang="0">
                  <a:pos x="74" y="62"/>
                </a:cxn>
                <a:cxn ang="0">
                  <a:pos x="68" y="68"/>
                </a:cxn>
                <a:cxn ang="0">
                  <a:pos x="62" y="76"/>
                </a:cxn>
                <a:cxn ang="0">
                  <a:pos x="60" y="84"/>
                </a:cxn>
                <a:cxn ang="0">
                  <a:pos x="58" y="92"/>
                </a:cxn>
                <a:cxn ang="0">
                  <a:pos x="58" y="102"/>
                </a:cxn>
                <a:cxn ang="0">
                  <a:pos x="58" y="218"/>
                </a:cxn>
                <a:cxn ang="0">
                  <a:pos x="0" y="218"/>
                </a:cxn>
                <a:cxn ang="0">
                  <a:pos x="0" y="6"/>
                </a:cxn>
                <a:cxn ang="0">
                  <a:pos x="52" y="6"/>
                </a:cxn>
                <a:cxn ang="0">
                  <a:pos x="54" y="32"/>
                </a:cxn>
                <a:cxn ang="0">
                  <a:pos x="54" y="32"/>
                </a:cxn>
                <a:cxn ang="0">
                  <a:pos x="64" y="20"/>
                </a:cxn>
                <a:cxn ang="0">
                  <a:pos x="78" y="10"/>
                </a:cxn>
                <a:cxn ang="0">
                  <a:pos x="88" y="6"/>
                </a:cxn>
                <a:cxn ang="0">
                  <a:pos x="96" y="4"/>
                </a:cxn>
                <a:cxn ang="0">
                  <a:pos x="106" y="2"/>
                </a:cxn>
                <a:cxn ang="0">
                  <a:pos x="118" y="0"/>
                </a:cxn>
                <a:cxn ang="0">
                  <a:pos x="118" y="0"/>
                </a:cxn>
                <a:cxn ang="0">
                  <a:pos x="138" y="2"/>
                </a:cxn>
                <a:cxn ang="0">
                  <a:pos x="154" y="8"/>
                </a:cxn>
                <a:cxn ang="0">
                  <a:pos x="168" y="16"/>
                </a:cxn>
                <a:cxn ang="0">
                  <a:pos x="178" y="26"/>
                </a:cxn>
                <a:cxn ang="0">
                  <a:pos x="186" y="40"/>
                </a:cxn>
                <a:cxn ang="0">
                  <a:pos x="190" y="54"/>
                </a:cxn>
                <a:cxn ang="0">
                  <a:pos x="194" y="70"/>
                </a:cxn>
                <a:cxn ang="0">
                  <a:pos x="194" y="86"/>
                </a:cxn>
                <a:cxn ang="0">
                  <a:pos x="194" y="218"/>
                </a:cxn>
              </a:cxnLst>
              <a:rect l="0" t="0" r="r" b="b"/>
              <a:pathLst>
                <a:path w="194" h="218">
                  <a:moveTo>
                    <a:pt x="194" y="218"/>
                  </a:moveTo>
                  <a:lnTo>
                    <a:pt x="136" y="218"/>
                  </a:lnTo>
                  <a:lnTo>
                    <a:pt x="136" y="106"/>
                  </a:lnTo>
                  <a:lnTo>
                    <a:pt x="136" y="106"/>
                  </a:lnTo>
                  <a:lnTo>
                    <a:pt x="136" y="88"/>
                  </a:lnTo>
                  <a:lnTo>
                    <a:pt x="134" y="78"/>
                  </a:lnTo>
                  <a:lnTo>
                    <a:pt x="132" y="70"/>
                  </a:lnTo>
                  <a:lnTo>
                    <a:pt x="128" y="64"/>
                  </a:lnTo>
                  <a:lnTo>
                    <a:pt x="122" y="58"/>
                  </a:lnTo>
                  <a:lnTo>
                    <a:pt x="112" y="54"/>
                  </a:lnTo>
                  <a:lnTo>
                    <a:pt x="102" y="52"/>
                  </a:lnTo>
                  <a:lnTo>
                    <a:pt x="102" y="52"/>
                  </a:lnTo>
                  <a:lnTo>
                    <a:pt x="90" y="54"/>
                  </a:lnTo>
                  <a:lnTo>
                    <a:pt x="82" y="56"/>
                  </a:lnTo>
                  <a:lnTo>
                    <a:pt x="74" y="62"/>
                  </a:lnTo>
                  <a:lnTo>
                    <a:pt x="68" y="68"/>
                  </a:lnTo>
                  <a:lnTo>
                    <a:pt x="62" y="76"/>
                  </a:lnTo>
                  <a:lnTo>
                    <a:pt x="60" y="84"/>
                  </a:lnTo>
                  <a:lnTo>
                    <a:pt x="58" y="92"/>
                  </a:lnTo>
                  <a:lnTo>
                    <a:pt x="58" y="102"/>
                  </a:lnTo>
                  <a:lnTo>
                    <a:pt x="58" y="218"/>
                  </a:lnTo>
                  <a:lnTo>
                    <a:pt x="0" y="218"/>
                  </a:lnTo>
                  <a:lnTo>
                    <a:pt x="0" y="6"/>
                  </a:lnTo>
                  <a:lnTo>
                    <a:pt x="52" y="6"/>
                  </a:lnTo>
                  <a:lnTo>
                    <a:pt x="54" y="32"/>
                  </a:lnTo>
                  <a:lnTo>
                    <a:pt x="54" y="32"/>
                  </a:lnTo>
                  <a:lnTo>
                    <a:pt x="64" y="20"/>
                  </a:lnTo>
                  <a:lnTo>
                    <a:pt x="78" y="10"/>
                  </a:lnTo>
                  <a:lnTo>
                    <a:pt x="88" y="6"/>
                  </a:lnTo>
                  <a:lnTo>
                    <a:pt x="96" y="4"/>
                  </a:lnTo>
                  <a:lnTo>
                    <a:pt x="106" y="2"/>
                  </a:lnTo>
                  <a:lnTo>
                    <a:pt x="118" y="0"/>
                  </a:lnTo>
                  <a:lnTo>
                    <a:pt x="118" y="0"/>
                  </a:lnTo>
                  <a:lnTo>
                    <a:pt x="138" y="2"/>
                  </a:lnTo>
                  <a:lnTo>
                    <a:pt x="154" y="8"/>
                  </a:lnTo>
                  <a:lnTo>
                    <a:pt x="168" y="16"/>
                  </a:lnTo>
                  <a:lnTo>
                    <a:pt x="178" y="26"/>
                  </a:lnTo>
                  <a:lnTo>
                    <a:pt x="186" y="40"/>
                  </a:lnTo>
                  <a:lnTo>
                    <a:pt x="190" y="54"/>
                  </a:lnTo>
                  <a:lnTo>
                    <a:pt x="194" y="70"/>
                  </a:lnTo>
                  <a:lnTo>
                    <a:pt x="194" y="86"/>
                  </a:lnTo>
                  <a:lnTo>
                    <a:pt x="194" y="218"/>
                  </a:lnTo>
                  <a:close/>
                </a:path>
              </a:pathLst>
            </a:custGeom>
            <a:solidFill>
              <a:srgbClr val="0065A4"/>
            </a:solidFill>
            <a:ln w="9525">
              <a:noFill/>
              <a:round/>
              <a:headEnd/>
              <a:tailEnd/>
            </a:ln>
          </p:spPr>
          <p:txBody>
            <a:bodyPr/>
            <a:lstStyle/>
            <a:p>
              <a:pPr algn="ctr" eaLnBrk="0" fontAlgn="base" hangingPunct="0">
                <a:lnSpc>
                  <a:spcPct val="90000"/>
                </a:lnSpc>
                <a:spcBef>
                  <a:spcPct val="30000"/>
                </a:spcBef>
                <a:spcAft>
                  <a:spcPct val="10000"/>
                </a:spcAft>
                <a:defRPr/>
              </a:pPr>
              <a:endParaRPr lang="en-US" sz="2400" dirty="0">
                <a:solidFill>
                  <a:srgbClr val="000000"/>
                </a:solidFill>
              </a:endParaRPr>
            </a:p>
          </p:txBody>
        </p:sp>
        <p:sp>
          <p:nvSpPr>
            <p:cNvPr id="21" name="Freeform 98"/>
            <p:cNvSpPr>
              <a:spLocks noChangeAspect="1"/>
            </p:cNvSpPr>
            <p:nvPr userDrawn="1"/>
          </p:nvSpPr>
          <p:spPr bwMode="gray">
            <a:xfrm>
              <a:off x="3720" y="3515"/>
              <a:ext cx="114" cy="276"/>
            </a:xfrm>
            <a:custGeom>
              <a:avLst/>
              <a:gdLst/>
              <a:ahLst/>
              <a:cxnLst>
                <a:cxn ang="0">
                  <a:pos x="114" y="224"/>
                </a:cxn>
                <a:cxn ang="0">
                  <a:pos x="110" y="272"/>
                </a:cxn>
                <a:cxn ang="0">
                  <a:pos x="110" y="272"/>
                </a:cxn>
                <a:cxn ang="0">
                  <a:pos x="90" y="276"/>
                </a:cxn>
                <a:cxn ang="0">
                  <a:pos x="70" y="276"/>
                </a:cxn>
                <a:cxn ang="0">
                  <a:pos x="70" y="276"/>
                </a:cxn>
                <a:cxn ang="0">
                  <a:pos x="50" y="276"/>
                </a:cxn>
                <a:cxn ang="0">
                  <a:pos x="36" y="272"/>
                </a:cxn>
                <a:cxn ang="0">
                  <a:pos x="24" y="266"/>
                </a:cxn>
                <a:cxn ang="0">
                  <a:pos x="14" y="258"/>
                </a:cxn>
                <a:cxn ang="0">
                  <a:pos x="8" y="248"/>
                </a:cxn>
                <a:cxn ang="0">
                  <a:pos x="2" y="234"/>
                </a:cxn>
                <a:cxn ang="0">
                  <a:pos x="0" y="220"/>
                </a:cxn>
                <a:cxn ang="0">
                  <a:pos x="0" y="202"/>
                </a:cxn>
                <a:cxn ang="0">
                  <a:pos x="0" y="0"/>
                </a:cxn>
                <a:cxn ang="0">
                  <a:pos x="58" y="0"/>
                </a:cxn>
                <a:cxn ang="0">
                  <a:pos x="58" y="60"/>
                </a:cxn>
                <a:cxn ang="0">
                  <a:pos x="114" y="60"/>
                </a:cxn>
                <a:cxn ang="0">
                  <a:pos x="110" y="110"/>
                </a:cxn>
                <a:cxn ang="0">
                  <a:pos x="58" y="110"/>
                </a:cxn>
                <a:cxn ang="0">
                  <a:pos x="58" y="198"/>
                </a:cxn>
                <a:cxn ang="0">
                  <a:pos x="58" y="198"/>
                </a:cxn>
                <a:cxn ang="0">
                  <a:pos x="58" y="210"/>
                </a:cxn>
                <a:cxn ang="0">
                  <a:pos x="62" y="220"/>
                </a:cxn>
                <a:cxn ang="0">
                  <a:pos x="66" y="224"/>
                </a:cxn>
                <a:cxn ang="0">
                  <a:pos x="70" y="226"/>
                </a:cxn>
                <a:cxn ang="0">
                  <a:pos x="84" y="228"/>
                </a:cxn>
                <a:cxn ang="0">
                  <a:pos x="84" y="228"/>
                </a:cxn>
                <a:cxn ang="0">
                  <a:pos x="98" y="228"/>
                </a:cxn>
                <a:cxn ang="0">
                  <a:pos x="114" y="224"/>
                </a:cxn>
                <a:cxn ang="0">
                  <a:pos x="114" y="224"/>
                </a:cxn>
              </a:cxnLst>
              <a:rect l="0" t="0" r="r" b="b"/>
              <a:pathLst>
                <a:path w="114" h="276">
                  <a:moveTo>
                    <a:pt x="114" y="224"/>
                  </a:moveTo>
                  <a:lnTo>
                    <a:pt x="110" y="272"/>
                  </a:lnTo>
                  <a:lnTo>
                    <a:pt x="110" y="272"/>
                  </a:lnTo>
                  <a:lnTo>
                    <a:pt x="90" y="276"/>
                  </a:lnTo>
                  <a:lnTo>
                    <a:pt x="70" y="276"/>
                  </a:lnTo>
                  <a:lnTo>
                    <a:pt x="70" y="276"/>
                  </a:lnTo>
                  <a:lnTo>
                    <a:pt x="50" y="276"/>
                  </a:lnTo>
                  <a:lnTo>
                    <a:pt x="36" y="272"/>
                  </a:lnTo>
                  <a:lnTo>
                    <a:pt x="24" y="266"/>
                  </a:lnTo>
                  <a:lnTo>
                    <a:pt x="14" y="258"/>
                  </a:lnTo>
                  <a:lnTo>
                    <a:pt x="8" y="248"/>
                  </a:lnTo>
                  <a:lnTo>
                    <a:pt x="2" y="234"/>
                  </a:lnTo>
                  <a:lnTo>
                    <a:pt x="0" y="220"/>
                  </a:lnTo>
                  <a:lnTo>
                    <a:pt x="0" y="202"/>
                  </a:lnTo>
                  <a:lnTo>
                    <a:pt x="0" y="0"/>
                  </a:lnTo>
                  <a:lnTo>
                    <a:pt x="58" y="0"/>
                  </a:lnTo>
                  <a:lnTo>
                    <a:pt x="58" y="60"/>
                  </a:lnTo>
                  <a:lnTo>
                    <a:pt x="114" y="60"/>
                  </a:lnTo>
                  <a:lnTo>
                    <a:pt x="110" y="110"/>
                  </a:lnTo>
                  <a:lnTo>
                    <a:pt x="58" y="110"/>
                  </a:lnTo>
                  <a:lnTo>
                    <a:pt x="58" y="198"/>
                  </a:lnTo>
                  <a:lnTo>
                    <a:pt x="58" y="198"/>
                  </a:lnTo>
                  <a:lnTo>
                    <a:pt x="58" y="210"/>
                  </a:lnTo>
                  <a:lnTo>
                    <a:pt x="62" y="220"/>
                  </a:lnTo>
                  <a:lnTo>
                    <a:pt x="66" y="224"/>
                  </a:lnTo>
                  <a:lnTo>
                    <a:pt x="70" y="226"/>
                  </a:lnTo>
                  <a:lnTo>
                    <a:pt x="84" y="228"/>
                  </a:lnTo>
                  <a:lnTo>
                    <a:pt x="84" y="228"/>
                  </a:lnTo>
                  <a:lnTo>
                    <a:pt x="98" y="228"/>
                  </a:lnTo>
                  <a:lnTo>
                    <a:pt x="114" y="224"/>
                  </a:lnTo>
                  <a:lnTo>
                    <a:pt x="114" y="224"/>
                  </a:lnTo>
                  <a:close/>
                </a:path>
              </a:pathLst>
            </a:custGeom>
            <a:solidFill>
              <a:srgbClr val="0065A4"/>
            </a:solidFill>
            <a:ln w="9525">
              <a:noFill/>
              <a:round/>
              <a:headEnd/>
              <a:tailEnd/>
            </a:ln>
          </p:spPr>
          <p:txBody>
            <a:bodyPr/>
            <a:lstStyle/>
            <a:p>
              <a:pPr algn="ctr" eaLnBrk="0" fontAlgn="base" hangingPunct="0">
                <a:lnSpc>
                  <a:spcPct val="90000"/>
                </a:lnSpc>
                <a:spcBef>
                  <a:spcPct val="30000"/>
                </a:spcBef>
                <a:spcAft>
                  <a:spcPct val="10000"/>
                </a:spcAft>
                <a:defRPr/>
              </a:pPr>
              <a:endParaRPr lang="en-US" sz="2400" dirty="0">
                <a:solidFill>
                  <a:srgbClr val="000000"/>
                </a:solidFill>
              </a:endParaRPr>
            </a:p>
          </p:txBody>
        </p:sp>
        <p:sp>
          <p:nvSpPr>
            <p:cNvPr id="22" name="Freeform 99"/>
            <p:cNvSpPr>
              <a:spLocks noChangeAspect="1"/>
            </p:cNvSpPr>
            <p:nvPr userDrawn="1"/>
          </p:nvSpPr>
          <p:spPr bwMode="gray">
            <a:xfrm>
              <a:off x="3574" y="3576"/>
              <a:ext cx="126" cy="211"/>
            </a:xfrm>
            <a:custGeom>
              <a:avLst/>
              <a:gdLst/>
              <a:ahLst/>
              <a:cxnLst>
                <a:cxn ang="0">
                  <a:pos x="126" y="0"/>
                </a:cxn>
                <a:cxn ang="0">
                  <a:pos x="122" y="50"/>
                </a:cxn>
                <a:cxn ang="0">
                  <a:pos x="106" y="50"/>
                </a:cxn>
                <a:cxn ang="0">
                  <a:pos x="106" y="50"/>
                </a:cxn>
                <a:cxn ang="0">
                  <a:pos x="96" y="50"/>
                </a:cxn>
                <a:cxn ang="0">
                  <a:pos x="86" y="54"/>
                </a:cxn>
                <a:cxn ang="0">
                  <a:pos x="76" y="60"/>
                </a:cxn>
                <a:cxn ang="0">
                  <a:pos x="70" y="66"/>
                </a:cxn>
                <a:cxn ang="0">
                  <a:pos x="64" y="74"/>
                </a:cxn>
                <a:cxn ang="0">
                  <a:pos x="60" y="82"/>
                </a:cxn>
                <a:cxn ang="0">
                  <a:pos x="58" y="92"/>
                </a:cxn>
                <a:cxn ang="0">
                  <a:pos x="58" y="100"/>
                </a:cxn>
                <a:cxn ang="0">
                  <a:pos x="58" y="212"/>
                </a:cxn>
                <a:cxn ang="0">
                  <a:pos x="0" y="212"/>
                </a:cxn>
                <a:cxn ang="0">
                  <a:pos x="0" y="0"/>
                </a:cxn>
                <a:cxn ang="0">
                  <a:pos x="54" y="0"/>
                </a:cxn>
                <a:cxn ang="0">
                  <a:pos x="56" y="26"/>
                </a:cxn>
                <a:cxn ang="0">
                  <a:pos x="56" y="26"/>
                </a:cxn>
                <a:cxn ang="0">
                  <a:pos x="66" y="14"/>
                </a:cxn>
                <a:cxn ang="0">
                  <a:pos x="80" y="6"/>
                </a:cxn>
                <a:cxn ang="0">
                  <a:pos x="94" y="2"/>
                </a:cxn>
                <a:cxn ang="0">
                  <a:pos x="112" y="0"/>
                </a:cxn>
                <a:cxn ang="0">
                  <a:pos x="126" y="0"/>
                </a:cxn>
              </a:cxnLst>
              <a:rect l="0" t="0" r="r" b="b"/>
              <a:pathLst>
                <a:path w="126" h="212">
                  <a:moveTo>
                    <a:pt x="126" y="0"/>
                  </a:moveTo>
                  <a:lnTo>
                    <a:pt x="122" y="50"/>
                  </a:lnTo>
                  <a:lnTo>
                    <a:pt x="106" y="50"/>
                  </a:lnTo>
                  <a:lnTo>
                    <a:pt x="106" y="50"/>
                  </a:lnTo>
                  <a:lnTo>
                    <a:pt x="96" y="50"/>
                  </a:lnTo>
                  <a:lnTo>
                    <a:pt x="86" y="54"/>
                  </a:lnTo>
                  <a:lnTo>
                    <a:pt x="76" y="60"/>
                  </a:lnTo>
                  <a:lnTo>
                    <a:pt x="70" y="66"/>
                  </a:lnTo>
                  <a:lnTo>
                    <a:pt x="64" y="74"/>
                  </a:lnTo>
                  <a:lnTo>
                    <a:pt x="60" y="82"/>
                  </a:lnTo>
                  <a:lnTo>
                    <a:pt x="58" y="92"/>
                  </a:lnTo>
                  <a:lnTo>
                    <a:pt x="58" y="100"/>
                  </a:lnTo>
                  <a:lnTo>
                    <a:pt x="58" y="212"/>
                  </a:lnTo>
                  <a:lnTo>
                    <a:pt x="0" y="212"/>
                  </a:lnTo>
                  <a:lnTo>
                    <a:pt x="0" y="0"/>
                  </a:lnTo>
                  <a:lnTo>
                    <a:pt x="54" y="0"/>
                  </a:lnTo>
                  <a:lnTo>
                    <a:pt x="56" y="26"/>
                  </a:lnTo>
                  <a:lnTo>
                    <a:pt x="56" y="26"/>
                  </a:lnTo>
                  <a:lnTo>
                    <a:pt x="66" y="14"/>
                  </a:lnTo>
                  <a:lnTo>
                    <a:pt x="80" y="6"/>
                  </a:lnTo>
                  <a:lnTo>
                    <a:pt x="94" y="2"/>
                  </a:lnTo>
                  <a:lnTo>
                    <a:pt x="112" y="0"/>
                  </a:lnTo>
                  <a:lnTo>
                    <a:pt x="126" y="0"/>
                  </a:lnTo>
                  <a:close/>
                </a:path>
              </a:pathLst>
            </a:custGeom>
            <a:solidFill>
              <a:srgbClr val="0065A4"/>
            </a:solidFill>
            <a:ln w="9525">
              <a:noFill/>
              <a:round/>
              <a:headEnd/>
              <a:tailEnd/>
            </a:ln>
          </p:spPr>
          <p:txBody>
            <a:bodyPr/>
            <a:lstStyle/>
            <a:p>
              <a:pPr algn="ctr" eaLnBrk="0" fontAlgn="base" hangingPunct="0">
                <a:lnSpc>
                  <a:spcPct val="90000"/>
                </a:lnSpc>
                <a:spcBef>
                  <a:spcPct val="30000"/>
                </a:spcBef>
                <a:spcAft>
                  <a:spcPct val="10000"/>
                </a:spcAft>
                <a:defRPr/>
              </a:pPr>
              <a:endParaRPr lang="en-US" sz="2400" dirty="0">
                <a:solidFill>
                  <a:srgbClr val="000000"/>
                </a:solidFill>
              </a:endParaRPr>
            </a:p>
          </p:txBody>
        </p:sp>
        <p:sp>
          <p:nvSpPr>
            <p:cNvPr id="23" name="Freeform 100"/>
            <p:cNvSpPr>
              <a:spLocks noChangeAspect="1"/>
            </p:cNvSpPr>
            <p:nvPr userDrawn="1"/>
          </p:nvSpPr>
          <p:spPr bwMode="gray">
            <a:xfrm>
              <a:off x="3020" y="3469"/>
              <a:ext cx="294" cy="326"/>
            </a:xfrm>
            <a:custGeom>
              <a:avLst/>
              <a:gdLst/>
              <a:ahLst/>
              <a:cxnLst>
                <a:cxn ang="0">
                  <a:pos x="294" y="296"/>
                </a:cxn>
                <a:cxn ang="0">
                  <a:pos x="234" y="320"/>
                </a:cxn>
                <a:cxn ang="0">
                  <a:pos x="202" y="326"/>
                </a:cxn>
                <a:cxn ang="0">
                  <a:pos x="164" y="326"/>
                </a:cxn>
                <a:cxn ang="0">
                  <a:pos x="148" y="326"/>
                </a:cxn>
                <a:cxn ang="0">
                  <a:pos x="114" y="320"/>
                </a:cxn>
                <a:cxn ang="0">
                  <a:pos x="84" y="308"/>
                </a:cxn>
                <a:cxn ang="0">
                  <a:pos x="58" y="292"/>
                </a:cxn>
                <a:cxn ang="0">
                  <a:pos x="36" y="272"/>
                </a:cxn>
                <a:cxn ang="0">
                  <a:pos x="20" y="246"/>
                </a:cxn>
                <a:cxn ang="0">
                  <a:pos x="8" y="216"/>
                </a:cxn>
                <a:cxn ang="0">
                  <a:pos x="2" y="182"/>
                </a:cxn>
                <a:cxn ang="0">
                  <a:pos x="0" y="164"/>
                </a:cxn>
                <a:cxn ang="0">
                  <a:pos x="4" y="128"/>
                </a:cxn>
                <a:cxn ang="0">
                  <a:pos x="12" y="96"/>
                </a:cxn>
                <a:cxn ang="0">
                  <a:pos x="28" y="68"/>
                </a:cxn>
                <a:cxn ang="0">
                  <a:pos x="48" y="44"/>
                </a:cxn>
                <a:cxn ang="0">
                  <a:pos x="72" y="26"/>
                </a:cxn>
                <a:cxn ang="0">
                  <a:pos x="100" y="12"/>
                </a:cxn>
                <a:cxn ang="0">
                  <a:pos x="130" y="2"/>
                </a:cxn>
                <a:cxn ang="0">
                  <a:pos x="164" y="0"/>
                </a:cxn>
                <a:cxn ang="0">
                  <a:pos x="182" y="0"/>
                </a:cxn>
                <a:cxn ang="0">
                  <a:pos x="216" y="4"/>
                </a:cxn>
                <a:cxn ang="0">
                  <a:pos x="248" y="14"/>
                </a:cxn>
                <a:cxn ang="0">
                  <a:pos x="276" y="30"/>
                </a:cxn>
                <a:cxn ang="0">
                  <a:pos x="250" y="82"/>
                </a:cxn>
                <a:cxn ang="0">
                  <a:pos x="232" y="70"/>
                </a:cxn>
                <a:cxn ang="0">
                  <a:pos x="188" y="56"/>
                </a:cxn>
                <a:cxn ang="0">
                  <a:pos x="162" y="56"/>
                </a:cxn>
                <a:cxn ang="0">
                  <a:pos x="122" y="64"/>
                </a:cxn>
                <a:cxn ang="0">
                  <a:pos x="90" y="86"/>
                </a:cxn>
                <a:cxn ang="0">
                  <a:pos x="72" y="120"/>
                </a:cxn>
                <a:cxn ang="0">
                  <a:pos x="64" y="160"/>
                </a:cxn>
                <a:cxn ang="0">
                  <a:pos x="66" y="184"/>
                </a:cxn>
                <a:cxn ang="0">
                  <a:pos x="80" y="224"/>
                </a:cxn>
                <a:cxn ang="0">
                  <a:pos x="106" y="254"/>
                </a:cxn>
                <a:cxn ang="0">
                  <a:pos x="144" y="270"/>
                </a:cxn>
                <a:cxn ang="0">
                  <a:pos x="166" y="272"/>
                </a:cxn>
                <a:cxn ang="0">
                  <a:pos x="204" y="270"/>
                </a:cxn>
                <a:cxn ang="0">
                  <a:pos x="234" y="260"/>
                </a:cxn>
                <a:cxn ang="0">
                  <a:pos x="170" y="194"/>
                </a:cxn>
                <a:cxn ang="0">
                  <a:pos x="294" y="140"/>
                </a:cxn>
              </a:cxnLst>
              <a:rect l="0" t="0" r="r" b="b"/>
              <a:pathLst>
                <a:path w="294" h="326">
                  <a:moveTo>
                    <a:pt x="294" y="296"/>
                  </a:moveTo>
                  <a:lnTo>
                    <a:pt x="294" y="296"/>
                  </a:lnTo>
                  <a:lnTo>
                    <a:pt x="266" y="310"/>
                  </a:lnTo>
                  <a:lnTo>
                    <a:pt x="234" y="320"/>
                  </a:lnTo>
                  <a:lnTo>
                    <a:pt x="218" y="322"/>
                  </a:lnTo>
                  <a:lnTo>
                    <a:pt x="202" y="326"/>
                  </a:lnTo>
                  <a:lnTo>
                    <a:pt x="184" y="326"/>
                  </a:lnTo>
                  <a:lnTo>
                    <a:pt x="164" y="326"/>
                  </a:lnTo>
                  <a:lnTo>
                    <a:pt x="164" y="326"/>
                  </a:lnTo>
                  <a:lnTo>
                    <a:pt x="148" y="326"/>
                  </a:lnTo>
                  <a:lnTo>
                    <a:pt x="130" y="324"/>
                  </a:lnTo>
                  <a:lnTo>
                    <a:pt x="114" y="320"/>
                  </a:lnTo>
                  <a:lnTo>
                    <a:pt x="98" y="314"/>
                  </a:lnTo>
                  <a:lnTo>
                    <a:pt x="84" y="308"/>
                  </a:lnTo>
                  <a:lnTo>
                    <a:pt x="70" y="300"/>
                  </a:lnTo>
                  <a:lnTo>
                    <a:pt x="58" y="292"/>
                  </a:lnTo>
                  <a:lnTo>
                    <a:pt x="46" y="282"/>
                  </a:lnTo>
                  <a:lnTo>
                    <a:pt x="36" y="272"/>
                  </a:lnTo>
                  <a:lnTo>
                    <a:pt x="28" y="258"/>
                  </a:lnTo>
                  <a:lnTo>
                    <a:pt x="20" y="246"/>
                  </a:lnTo>
                  <a:lnTo>
                    <a:pt x="12" y="232"/>
                  </a:lnTo>
                  <a:lnTo>
                    <a:pt x="8" y="216"/>
                  </a:lnTo>
                  <a:lnTo>
                    <a:pt x="4" y="200"/>
                  </a:lnTo>
                  <a:lnTo>
                    <a:pt x="2" y="182"/>
                  </a:lnTo>
                  <a:lnTo>
                    <a:pt x="0" y="164"/>
                  </a:lnTo>
                  <a:lnTo>
                    <a:pt x="0" y="164"/>
                  </a:lnTo>
                  <a:lnTo>
                    <a:pt x="2" y="146"/>
                  </a:lnTo>
                  <a:lnTo>
                    <a:pt x="4" y="128"/>
                  </a:lnTo>
                  <a:lnTo>
                    <a:pt x="8" y="112"/>
                  </a:lnTo>
                  <a:lnTo>
                    <a:pt x="12" y="96"/>
                  </a:lnTo>
                  <a:lnTo>
                    <a:pt x="20" y="82"/>
                  </a:lnTo>
                  <a:lnTo>
                    <a:pt x="28" y="68"/>
                  </a:lnTo>
                  <a:lnTo>
                    <a:pt x="36" y="56"/>
                  </a:lnTo>
                  <a:lnTo>
                    <a:pt x="48" y="44"/>
                  </a:lnTo>
                  <a:lnTo>
                    <a:pt x="58" y="34"/>
                  </a:lnTo>
                  <a:lnTo>
                    <a:pt x="72" y="26"/>
                  </a:lnTo>
                  <a:lnTo>
                    <a:pt x="84" y="18"/>
                  </a:lnTo>
                  <a:lnTo>
                    <a:pt x="100" y="12"/>
                  </a:lnTo>
                  <a:lnTo>
                    <a:pt x="114" y="6"/>
                  </a:lnTo>
                  <a:lnTo>
                    <a:pt x="130" y="2"/>
                  </a:lnTo>
                  <a:lnTo>
                    <a:pt x="148" y="0"/>
                  </a:lnTo>
                  <a:lnTo>
                    <a:pt x="164" y="0"/>
                  </a:lnTo>
                  <a:lnTo>
                    <a:pt x="164" y="0"/>
                  </a:lnTo>
                  <a:lnTo>
                    <a:pt x="182" y="0"/>
                  </a:lnTo>
                  <a:lnTo>
                    <a:pt x="200" y="2"/>
                  </a:lnTo>
                  <a:lnTo>
                    <a:pt x="216" y="4"/>
                  </a:lnTo>
                  <a:lnTo>
                    <a:pt x="232" y="8"/>
                  </a:lnTo>
                  <a:lnTo>
                    <a:pt x="248" y="14"/>
                  </a:lnTo>
                  <a:lnTo>
                    <a:pt x="262" y="22"/>
                  </a:lnTo>
                  <a:lnTo>
                    <a:pt x="276" y="30"/>
                  </a:lnTo>
                  <a:lnTo>
                    <a:pt x="290" y="40"/>
                  </a:lnTo>
                  <a:lnTo>
                    <a:pt x="250" y="82"/>
                  </a:lnTo>
                  <a:lnTo>
                    <a:pt x="250" y="82"/>
                  </a:lnTo>
                  <a:lnTo>
                    <a:pt x="232" y="70"/>
                  </a:lnTo>
                  <a:lnTo>
                    <a:pt x="212" y="62"/>
                  </a:lnTo>
                  <a:lnTo>
                    <a:pt x="188" y="56"/>
                  </a:lnTo>
                  <a:lnTo>
                    <a:pt x="162" y="56"/>
                  </a:lnTo>
                  <a:lnTo>
                    <a:pt x="162" y="56"/>
                  </a:lnTo>
                  <a:lnTo>
                    <a:pt x="140" y="58"/>
                  </a:lnTo>
                  <a:lnTo>
                    <a:pt x="122" y="64"/>
                  </a:lnTo>
                  <a:lnTo>
                    <a:pt x="104" y="74"/>
                  </a:lnTo>
                  <a:lnTo>
                    <a:pt x="90" y="86"/>
                  </a:lnTo>
                  <a:lnTo>
                    <a:pt x="80" y="102"/>
                  </a:lnTo>
                  <a:lnTo>
                    <a:pt x="72" y="120"/>
                  </a:lnTo>
                  <a:lnTo>
                    <a:pt x="66" y="140"/>
                  </a:lnTo>
                  <a:lnTo>
                    <a:pt x="64" y="160"/>
                  </a:lnTo>
                  <a:lnTo>
                    <a:pt x="64" y="160"/>
                  </a:lnTo>
                  <a:lnTo>
                    <a:pt x="66" y="184"/>
                  </a:lnTo>
                  <a:lnTo>
                    <a:pt x="72" y="206"/>
                  </a:lnTo>
                  <a:lnTo>
                    <a:pt x="80" y="224"/>
                  </a:lnTo>
                  <a:lnTo>
                    <a:pt x="92" y="240"/>
                  </a:lnTo>
                  <a:lnTo>
                    <a:pt x="106" y="254"/>
                  </a:lnTo>
                  <a:lnTo>
                    <a:pt x="124" y="262"/>
                  </a:lnTo>
                  <a:lnTo>
                    <a:pt x="144" y="270"/>
                  </a:lnTo>
                  <a:lnTo>
                    <a:pt x="166" y="272"/>
                  </a:lnTo>
                  <a:lnTo>
                    <a:pt x="166" y="272"/>
                  </a:lnTo>
                  <a:lnTo>
                    <a:pt x="186" y="272"/>
                  </a:lnTo>
                  <a:lnTo>
                    <a:pt x="204" y="270"/>
                  </a:lnTo>
                  <a:lnTo>
                    <a:pt x="220" y="266"/>
                  </a:lnTo>
                  <a:lnTo>
                    <a:pt x="234" y="260"/>
                  </a:lnTo>
                  <a:lnTo>
                    <a:pt x="234" y="194"/>
                  </a:lnTo>
                  <a:lnTo>
                    <a:pt x="170" y="194"/>
                  </a:lnTo>
                  <a:lnTo>
                    <a:pt x="174" y="140"/>
                  </a:lnTo>
                  <a:lnTo>
                    <a:pt x="294" y="140"/>
                  </a:lnTo>
                  <a:lnTo>
                    <a:pt x="294" y="296"/>
                  </a:lnTo>
                  <a:close/>
                </a:path>
              </a:pathLst>
            </a:custGeom>
            <a:solidFill>
              <a:srgbClr val="0065A4"/>
            </a:solidFill>
            <a:ln w="9525">
              <a:noFill/>
              <a:round/>
              <a:headEnd/>
              <a:tailEnd/>
            </a:ln>
          </p:spPr>
          <p:txBody>
            <a:bodyPr/>
            <a:lstStyle/>
            <a:p>
              <a:pPr algn="ctr" eaLnBrk="0" fontAlgn="base" hangingPunct="0">
                <a:lnSpc>
                  <a:spcPct val="90000"/>
                </a:lnSpc>
                <a:spcBef>
                  <a:spcPct val="30000"/>
                </a:spcBef>
                <a:spcAft>
                  <a:spcPct val="10000"/>
                </a:spcAft>
                <a:defRPr/>
              </a:pPr>
              <a:endParaRPr lang="en-US" sz="2400" dirty="0">
                <a:solidFill>
                  <a:srgbClr val="000000"/>
                </a:solidFill>
              </a:endParaRPr>
            </a:p>
          </p:txBody>
        </p:sp>
        <p:sp>
          <p:nvSpPr>
            <p:cNvPr id="24" name="Freeform 101"/>
            <p:cNvSpPr>
              <a:spLocks noChangeAspect="1" noEditPoints="1"/>
            </p:cNvSpPr>
            <p:nvPr userDrawn="1"/>
          </p:nvSpPr>
          <p:spPr bwMode="gray">
            <a:xfrm>
              <a:off x="4080" y="3570"/>
              <a:ext cx="216" cy="223"/>
            </a:xfrm>
            <a:custGeom>
              <a:avLst/>
              <a:gdLst/>
              <a:ahLst/>
              <a:cxnLst>
                <a:cxn ang="0">
                  <a:pos x="58" y="132"/>
                </a:cxn>
                <a:cxn ang="0">
                  <a:pos x="60" y="142"/>
                </a:cxn>
                <a:cxn ang="0">
                  <a:pos x="70" y="158"/>
                </a:cxn>
                <a:cxn ang="0">
                  <a:pos x="84" y="170"/>
                </a:cxn>
                <a:cxn ang="0">
                  <a:pos x="102" y="176"/>
                </a:cxn>
                <a:cxn ang="0">
                  <a:pos x="112" y="176"/>
                </a:cxn>
                <a:cxn ang="0">
                  <a:pos x="144" y="172"/>
                </a:cxn>
                <a:cxn ang="0">
                  <a:pos x="170" y="150"/>
                </a:cxn>
                <a:cxn ang="0">
                  <a:pos x="208" y="180"/>
                </a:cxn>
                <a:cxn ang="0">
                  <a:pos x="188" y="200"/>
                </a:cxn>
                <a:cxn ang="0">
                  <a:pos x="164" y="214"/>
                </a:cxn>
                <a:cxn ang="0">
                  <a:pos x="140" y="222"/>
                </a:cxn>
                <a:cxn ang="0">
                  <a:pos x="112" y="224"/>
                </a:cxn>
                <a:cxn ang="0">
                  <a:pos x="90" y="222"/>
                </a:cxn>
                <a:cxn ang="0">
                  <a:pos x="50" y="206"/>
                </a:cxn>
                <a:cxn ang="0">
                  <a:pos x="20" y="178"/>
                </a:cxn>
                <a:cxn ang="0">
                  <a:pos x="2" y="136"/>
                </a:cxn>
                <a:cxn ang="0">
                  <a:pos x="0" y="112"/>
                </a:cxn>
                <a:cxn ang="0">
                  <a:pos x="8" y="66"/>
                </a:cxn>
                <a:cxn ang="0">
                  <a:pos x="32" y="32"/>
                </a:cxn>
                <a:cxn ang="0">
                  <a:pos x="68" y="8"/>
                </a:cxn>
                <a:cxn ang="0">
                  <a:pos x="110" y="0"/>
                </a:cxn>
                <a:cxn ang="0">
                  <a:pos x="134" y="2"/>
                </a:cxn>
                <a:cxn ang="0">
                  <a:pos x="174" y="18"/>
                </a:cxn>
                <a:cxn ang="0">
                  <a:pos x="200" y="46"/>
                </a:cxn>
                <a:cxn ang="0">
                  <a:pos x="214" y="90"/>
                </a:cxn>
                <a:cxn ang="0">
                  <a:pos x="216" y="132"/>
                </a:cxn>
                <a:cxn ang="0">
                  <a:pos x="158" y="88"/>
                </a:cxn>
                <a:cxn ang="0">
                  <a:pos x="154" y="70"/>
                </a:cxn>
                <a:cxn ang="0">
                  <a:pos x="144" y="56"/>
                </a:cxn>
                <a:cxn ang="0">
                  <a:pos x="128" y="48"/>
                </a:cxn>
                <a:cxn ang="0">
                  <a:pos x="108" y="46"/>
                </a:cxn>
                <a:cxn ang="0">
                  <a:pos x="98" y="46"/>
                </a:cxn>
                <a:cxn ang="0">
                  <a:pos x="82" y="52"/>
                </a:cxn>
                <a:cxn ang="0">
                  <a:pos x="68" y="64"/>
                </a:cxn>
                <a:cxn ang="0">
                  <a:pos x="60" y="80"/>
                </a:cxn>
                <a:cxn ang="0">
                  <a:pos x="158" y="88"/>
                </a:cxn>
              </a:cxnLst>
              <a:rect l="0" t="0" r="r" b="b"/>
              <a:pathLst>
                <a:path w="216" h="224">
                  <a:moveTo>
                    <a:pt x="216" y="132"/>
                  </a:moveTo>
                  <a:lnTo>
                    <a:pt x="58" y="132"/>
                  </a:lnTo>
                  <a:lnTo>
                    <a:pt x="58" y="132"/>
                  </a:lnTo>
                  <a:lnTo>
                    <a:pt x="60" y="142"/>
                  </a:lnTo>
                  <a:lnTo>
                    <a:pt x="64" y="150"/>
                  </a:lnTo>
                  <a:lnTo>
                    <a:pt x="70" y="158"/>
                  </a:lnTo>
                  <a:lnTo>
                    <a:pt x="76" y="164"/>
                  </a:lnTo>
                  <a:lnTo>
                    <a:pt x="84" y="170"/>
                  </a:lnTo>
                  <a:lnTo>
                    <a:pt x="92" y="174"/>
                  </a:lnTo>
                  <a:lnTo>
                    <a:pt x="102" y="176"/>
                  </a:lnTo>
                  <a:lnTo>
                    <a:pt x="112" y="176"/>
                  </a:lnTo>
                  <a:lnTo>
                    <a:pt x="112" y="176"/>
                  </a:lnTo>
                  <a:lnTo>
                    <a:pt x="128" y="176"/>
                  </a:lnTo>
                  <a:lnTo>
                    <a:pt x="144" y="172"/>
                  </a:lnTo>
                  <a:lnTo>
                    <a:pt x="156" y="162"/>
                  </a:lnTo>
                  <a:lnTo>
                    <a:pt x="170" y="150"/>
                  </a:lnTo>
                  <a:lnTo>
                    <a:pt x="208" y="180"/>
                  </a:lnTo>
                  <a:lnTo>
                    <a:pt x="208" y="180"/>
                  </a:lnTo>
                  <a:lnTo>
                    <a:pt x="198" y="190"/>
                  </a:lnTo>
                  <a:lnTo>
                    <a:pt x="188" y="200"/>
                  </a:lnTo>
                  <a:lnTo>
                    <a:pt x="176" y="208"/>
                  </a:lnTo>
                  <a:lnTo>
                    <a:pt x="164" y="214"/>
                  </a:lnTo>
                  <a:lnTo>
                    <a:pt x="152" y="218"/>
                  </a:lnTo>
                  <a:lnTo>
                    <a:pt x="140" y="222"/>
                  </a:lnTo>
                  <a:lnTo>
                    <a:pt x="126" y="224"/>
                  </a:lnTo>
                  <a:lnTo>
                    <a:pt x="112" y="224"/>
                  </a:lnTo>
                  <a:lnTo>
                    <a:pt x="112" y="224"/>
                  </a:lnTo>
                  <a:lnTo>
                    <a:pt x="90" y="222"/>
                  </a:lnTo>
                  <a:lnTo>
                    <a:pt x="68" y="216"/>
                  </a:lnTo>
                  <a:lnTo>
                    <a:pt x="50" y="206"/>
                  </a:lnTo>
                  <a:lnTo>
                    <a:pt x="32" y="194"/>
                  </a:lnTo>
                  <a:lnTo>
                    <a:pt x="20" y="178"/>
                  </a:lnTo>
                  <a:lnTo>
                    <a:pt x="10" y="158"/>
                  </a:lnTo>
                  <a:lnTo>
                    <a:pt x="2" y="136"/>
                  </a:lnTo>
                  <a:lnTo>
                    <a:pt x="0" y="112"/>
                  </a:lnTo>
                  <a:lnTo>
                    <a:pt x="0" y="112"/>
                  </a:lnTo>
                  <a:lnTo>
                    <a:pt x="2" y="88"/>
                  </a:lnTo>
                  <a:lnTo>
                    <a:pt x="8" y="66"/>
                  </a:lnTo>
                  <a:lnTo>
                    <a:pt x="18" y="48"/>
                  </a:lnTo>
                  <a:lnTo>
                    <a:pt x="32" y="32"/>
                  </a:lnTo>
                  <a:lnTo>
                    <a:pt x="48" y="18"/>
                  </a:lnTo>
                  <a:lnTo>
                    <a:pt x="68" y="8"/>
                  </a:lnTo>
                  <a:lnTo>
                    <a:pt x="88" y="2"/>
                  </a:lnTo>
                  <a:lnTo>
                    <a:pt x="110" y="0"/>
                  </a:lnTo>
                  <a:lnTo>
                    <a:pt x="110" y="0"/>
                  </a:lnTo>
                  <a:lnTo>
                    <a:pt x="134" y="2"/>
                  </a:lnTo>
                  <a:lnTo>
                    <a:pt x="156" y="8"/>
                  </a:lnTo>
                  <a:lnTo>
                    <a:pt x="174" y="18"/>
                  </a:lnTo>
                  <a:lnTo>
                    <a:pt x="190" y="30"/>
                  </a:lnTo>
                  <a:lnTo>
                    <a:pt x="200" y="46"/>
                  </a:lnTo>
                  <a:lnTo>
                    <a:pt x="210" y="66"/>
                  </a:lnTo>
                  <a:lnTo>
                    <a:pt x="214" y="90"/>
                  </a:lnTo>
                  <a:lnTo>
                    <a:pt x="216" y="116"/>
                  </a:lnTo>
                  <a:lnTo>
                    <a:pt x="216" y="132"/>
                  </a:lnTo>
                  <a:close/>
                  <a:moveTo>
                    <a:pt x="158" y="88"/>
                  </a:moveTo>
                  <a:lnTo>
                    <a:pt x="158" y="88"/>
                  </a:lnTo>
                  <a:lnTo>
                    <a:pt x="158" y="78"/>
                  </a:lnTo>
                  <a:lnTo>
                    <a:pt x="154" y="70"/>
                  </a:lnTo>
                  <a:lnTo>
                    <a:pt x="150" y="62"/>
                  </a:lnTo>
                  <a:lnTo>
                    <a:pt x="144" y="56"/>
                  </a:lnTo>
                  <a:lnTo>
                    <a:pt x="136" y="52"/>
                  </a:lnTo>
                  <a:lnTo>
                    <a:pt x="128" y="48"/>
                  </a:lnTo>
                  <a:lnTo>
                    <a:pt x="120" y="46"/>
                  </a:lnTo>
                  <a:lnTo>
                    <a:pt x="108" y="46"/>
                  </a:lnTo>
                  <a:lnTo>
                    <a:pt x="108" y="46"/>
                  </a:lnTo>
                  <a:lnTo>
                    <a:pt x="98" y="46"/>
                  </a:lnTo>
                  <a:lnTo>
                    <a:pt x="90" y="48"/>
                  </a:lnTo>
                  <a:lnTo>
                    <a:pt x="82" y="52"/>
                  </a:lnTo>
                  <a:lnTo>
                    <a:pt x="74" y="58"/>
                  </a:lnTo>
                  <a:lnTo>
                    <a:pt x="68" y="64"/>
                  </a:lnTo>
                  <a:lnTo>
                    <a:pt x="64" y="72"/>
                  </a:lnTo>
                  <a:lnTo>
                    <a:pt x="60" y="80"/>
                  </a:lnTo>
                  <a:lnTo>
                    <a:pt x="58" y="88"/>
                  </a:lnTo>
                  <a:lnTo>
                    <a:pt x="158" y="88"/>
                  </a:lnTo>
                  <a:close/>
                </a:path>
              </a:pathLst>
            </a:custGeom>
            <a:solidFill>
              <a:srgbClr val="0065A4"/>
            </a:solidFill>
            <a:ln w="9525">
              <a:noFill/>
              <a:round/>
              <a:headEnd/>
              <a:tailEnd/>
            </a:ln>
          </p:spPr>
          <p:txBody>
            <a:bodyPr/>
            <a:lstStyle/>
            <a:p>
              <a:pPr algn="ctr" eaLnBrk="0" fontAlgn="base" hangingPunct="0">
                <a:lnSpc>
                  <a:spcPct val="90000"/>
                </a:lnSpc>
                <a:spcBef>
                  <a:spcPct val="30000"/>
                </a:spcBef>
                <a:spcAft>
                  <a:spcPct val="10000"/>
                </a:spcAft>
                <a:defRPr/>
              </a:pPr>
              <a:endParaRPr lang="en-US" sz="2400" dirty="0">
                <a:solidFill>
                  <a:srgbClr val="000000"/>
                </a:solidFill>
              </a:endParaRPr>
            </a:p>
          </p:txBody>
        </p:sp>
        <p:sp>
          <p:nvSpPr>
            <p:cNvPr id="25" name="Freeform 102"/>
            <p:cNvSpPr>
              <a:spLocks noChangeAspect="1" noEditPoints="1"/>
            </p:cNvSpPr>
            <p:nvPr userDrawn="1"/>
          </p:nvSpPr>
          <p:spPr bwMode="gray">
            <a:xfrm>
              <a:off x="3342" y="3570"/>
              <a:ext cx="196" cy="223"/>
            </a:xfrm>
            <a:custGeom>
              <a:avLst/>
              <a:gdLst/>
              <a:ahLst/>
              <a:cxnLst>
                <a:cxn ang="0">
                  <a:pos x="196" y="218"/>
                </a:cxn>
                <a:cxn ang="0">
                  <a:pos x="144" y="198"/>
                </a:cxn>
                <a:cxn ang="0">
                  <a:pos x="138" y="204"/>
                </a:cxn>
                <a:cxn ang="0">
                  <a:pos x="114" y="218"/>
                </a:cxn>
                <a:cxn ang="0">
                  <a:pos x="78" y="224"/>
                </a:cxn>
                <a:cxn ang="0">
                  <a:pos x="62" y="224"/>
                </a:cxn>
                <a:cxn ang="0">
                  <a:pos x="36" y="216"/>
                </a:cxn>
                <a:cxn ang="0">
                  <a:pos x="14" y="200"/>
                </a:cxn>
                <a:cxn ang="0">
                  <a:pos x="2" y="176"/>
                </a:cxn>
                <a:cxn ang="0">
                  <a:pos x="0" y="160"/>
                </a:cxn>
                <a:cxn ang="0">
                  <a:pos x="4" y="136"/>
                </a:cxn>
                <a:cxn ang="0">
                  <a:pos x="12" y="118"/>
                </a:cxn>
                <a:cxn ang="0">
                  <a:pos x="28" y="104"/>
                </a:cxn>
                <a:cxn ang="0">
                  <a:pos x="46" y="96"/>
                </a:cxn>
                <a:cxn ang="0">
                  <a:pos x="88" y="86"/>
                </a:cxn>
                <a:cxn ang="0">
                  <a:pos x="130" y="84"/>
                </a:cxn>
                <a:cxn ang="0">
                  <a:pos x="140" y="82"/>
                </a:cxn>
                <a:cxn ang="0">
                  <a:pos x="140" y="72"/>
                </a:cxn>
                <a:cxn ang="0">
                  <a:pos x="134" y="60"/>
                </a:cxn>
                <a:cxn ang="0">
                  <a:pos x="124" y="50"/>
                </a:cxn>
                <a:cxn ang="0">
                  <a:pos x="106" y="46"/>
                </a:cxn>
                <a:cxn ang="0">
                  <a:pos x="96" y="46"/>
                </a:cxn>
                <a:cxn ang="0">
                  <a:pos x="66" y="52"/>
                </a:cxn>
                <a:cxn ang="0">
                  <a:pos x="40" y="68"/>
                </a:cxn>
                <a:cxn ang="0">
                  <a:pos x="6" y="34"/>
                </a:cxn>
                <a:cxn ang="0">
                  <a:pos x="28" y="18"/>
                </a:cxn>
                <a:cxn ang="0">
                  <a:pos x="76" y="2"/>
                </a:cxn>
                <a:cxn ang="0">
                  <a:pos x="100" y="0"/>
                </a:cxn>
                <a:cxn ang="0">
                  <a:pos x="144" y="6"/>
                </a:cxn>
                <a:cxn ang="0">
                  <a:pos x="174" y="22"/>
                </a:cxn>
                <a:cxn ang="0">
                  <a:pos x="190" y="46"/>
                </a:cxn>
                <a:cxn ang="0">
                  <a:pos x="196" y="80"/>
                </a:cxn>
                <a:cxn ang="0">
                  <a:pos x="140" y="126"/>
                </a:cxn>
                <a:cxn ang="0">
                  <a:pos x="132" y="126"/>
                </a:cxn>
                <a:cxn ang="0">
                  <a:pos x="96" y="128"/>
                </a:cxn>
                <a:cxn ang="0">
                  <a:pos x="74" y="134"/>
                </a:cxn>
                <a:cxn ang="0">
                  <a:pos x="60" y="146"/>
                </a:cxn>
                <a:cxn ang="0">
                  <a:pos x="58" y="156"/>
                </a:cxn>
                <a:cxn ang="0">
                  <a:pos x="62" y="168"/>
                </a:cxn>
                <a:cxn ang="0">
                  <a:pos x="70" y="176"/>
                </a:cxn>
                <a:cxn ang="0">
                  <a:pos x="84" y="180"/>
                </a:cxn>
                <a:cxn ang="0">
                  <a:pos x="114" y="174"/>
                </a:cxn>
                <a:cxn ang="0">
                  <a:pos x="128" y="164"/>
                </a:cxn>
                <a:cxn ang="0">
                  <a:pos x="138" y="152"/>
                </a:cxn>
                <a:cxn ang="0">
                  <a:pos x="140" y="134"/>
                </a:cxn>
              </a:cxnLst>
              <a:rect l="0" t="0" r="r" b="b"/>
              <a:pathLst>
                <a:path w="196" h="224">
                  <a:moveTo>
                    <a:pt x="196" y="80"/>
                  </a:moveTo>
                  <a:lnTo>
                    <a:pt x="196" y="218"/>
                  </a:lnTo>
                  <a:lnTo>
                    <a:pt x="146" y="218"/>
                  </a:lnTo>
                  <a:lnTo>
                    <a:pt x="144" y="198"/>
                  </a:lnTo>
                  <a:lnTo>
                    <a:pt x="144" y="198"/>
                  </a:lnTo>
                  <a:lnTo>
                    <a:pt x="138" y="204"/>
                  </a:lnTo>
                  <a:lnTo>
                    <a:pt x="130" y="210"/>
                  </a:lnTo>
                  <a:lnTo>
                    <a:pt x="114" y="218"/>
                  </a:lnTo>
                  <a:lnTo>
                    <a:pt x="96" y="222"/>
                  </a:lnTo>
                  <a:lnTo>
                    <a:pt x="78" y="224"/>
                  </a:lnTo>
                  <a:lnTo>
                    <a:pt x="78" y="224"/>
                  </a:lnTo>
                  <a:lnTo>
                    <a:pt x="62" y="224"/>
                  </a:lnTo>
                  <a:lnTo>
                    <a:pt x="48" y="220"/>
                  </a:lnTo>
                  <a:lnTo>
                    <a:pt x="36" y="216"/>
                  </a:lnTo>
                  <a:lnTo>
                    <a:pt x="24" y="208"/>
                  </a:lnTo>
                  <a:lnTo>
                    <a:pt x="14" y="200"/>
                  </a:lnTo>
                  <a:lnTo>
                    <a:pt x="8" y="188"/>
                  </a:lnTo>
                  <a:lnTo>
                    <a:pt x="2" y="176"/>
                  </a:lnTo>
                  <a:lnTo>
                    <a:pt x="0" y="160"/>
                  </a:lnTo>
                  <a:lnTo>
                    <a:pt x="0" y="160"/>
                  </a:lnTo>
                  <a:lnTo>
                    <a:pt x="0" y="148"/>
                  </a:lnTo>
                  <a:lnTo>
                    <a:pt x="4" y="136"/>
                  </a:lnTo>
                  <a:lnTo>
                    <a:pt x="8" y="126"/>
                  </a:lnTo>
                  <a:lnTo>
                    <a:pt x="12" y="118"/>
                  </a:lnTo>
                  <a:lnTo>
                    <a:pt x="20" y="110"/>
                  </a:lnTo>
                  <a:lnTo>
                    <a:pt x="28" y="104"/>
                  </a:lnTo>
                  <a:lnTo>
                    <a:pt x="36" y="100"/>
                  </a:lnTo>
                  <a:lnTo>
                    <a:pt x="46" y="96"/>
                  </a:lnTo>
                  <a:lnTo>
                    <a:pt x="66" y="90"/>
                  </a:lnTo>
                  <a:lnTo>
                    <a:pt x="88" y="86"/>
                  </a:lnTo>
                  <a:lnTo>
                    <a:pt x="110" y="84"/>
                  </a:lnTo>
                  <a:lnTo>
                    <a:pt x="130" y="84"/>
                  </a:lnTo>
                  <a:lnTo>
                    <a:pt x="140" y="84"/>
                  </a:lnTo>
                  <a:lnTo>
                    <a:pt x="140" y="82"/>
                  </a:lnTo>
                  <a:lnTo>
                    <a:pt x="140" y="82"/>
                  </a:lnTo>
                  <a:lnTo>
                    <a:pt x="140" y="72"/>
                  </a:lnTo>
                  <a:lnTo>
                    <a:pt x="138" y="66"/>
                  </a:lnTo>
                  <a:lnTo>
                    <a:pt x="134" y="60"/>
                  </a:lnTo>
                  <a:lnTo>
                    <a:pt x="130" y="54"/>
                  </a:lnTo>
                  <a:lnTo>
                    <a:pt x="124" y="50"/>
                  </a:lnTo>
                  <a:lnTo>
                    <a:pt x="116" y="48"/>
                  </a:lnTo>
                  <a:lnTo>
                    <a:pt x="106" y="46"/>
                  </a:lnTo>
                  <a:lnTo>
                    <a:pt x="96" y="46"/>
                  </a:lnTo>
                  <a:lnTo>
                    <a:pt x="96" y="46"/>
                  </a:lnTo>
                  <a:lnTo>
                    <a:pt x="80" y="46"/>
                  </a:lnTo>
                  <a:lnTo>
                    <a:pt x="66" y="52"/>
                  </a:lnTo>
                  <a:lnTo>
                    <a:pt x="52" y="58"/>
                  </a:lnTo>
                  <a:lnTo>
                    <a:pt x="40" y="68"/>
                  </a:lnTo>
                  <a:lnTo>
                    <a:pt x="6" y="34"/>
                  </a:lnTo>
                  <a:lnTo>
                    <a:pt x="6" y="34"/>
                  </a:lnTo>
                  <a:lnTo>
                    <a:pt x="18" y="26"/>
                  </a:lnTo>
                  <a:lnTo>
                    <a:pt x="28" y="18"/>
                  </a:lnTo>
                  <a:lnTo>
                    <a:pt x="52" y="8"/>
                  </a:lnTo>
                  <a:lnTo>
                    <a:pt x="76" y="2"/>
                  </a:lnTo>
                  <a:lnTo>
                    <a:pt x="100" y="0"/>
                  </a:lnTo>
                  <a:lnTo>
                    <a:pt x="100" y="0"/>
                  </a:lnTo>
                  <a:lnTo>
                    <a:pt x="124" y="2"/>
                  </a:lnTo>
                  <a:lnTo>
                    <a:pt x="144" y="6"/>
                  </a:lnTo>
                  <a:lnTo>
                    <a:pt x="160" y="12"/>
                  </a:lnTo>
                  <a:lnTo>
                    <a:pt x="174" y="22"/>
                  </a:lnTo>
                  <a:lnTo>
                    <a:pt x="184" y="34"/>
                  </a:lnTo>
                  <a:lnTo>
                    <a:pt x="190" y="46"/>
                  </a:lnTo>
                  <a:lnTo>
                    <a:pt x="194" y="62"/>
                  </a:lnTo>
                  <a:lnTo>
                    <a:pt x="196" y="80"/>
                  </a:lnTo>
                  <a:lnTo>
                    <a:pt x="196" y="80"/>
                  </a:lnTo>
                  <a:close/>
                  <a:moveTo>
                    <a:pt x="140" y="126"/>
                  </a:moveTo>
                  <a:lnTo>
                    <a:pt x="132" y="126"/>
                  </a:lnTo>
                  <a:lnTo>
                    <a:pt x="132" y="126"/>
                  </a:lnTo>
                  <a:lnTo>
                    <a:pt x="110" y="126"/>
                  </a:lnTo>
                  <a:lnTo>
                    <a:pt x="96" y="128"/>
                  </a:lnTo>
                  <a:lnTo>
                    <a:pt x="84" y="130"/>
                  </a:lnTo>
                  <a:lnTo>
                    <a:pt x="74" y="134"/>
                  </a:lnTo>
                  <a:lnTo>
                    <a:pt x="66" y="140"/>
                  </a:lnTo>
                  <a:lnTo>
                    <a:pt x="60" y="146"/>
                  </a:lnTo>
                  <a:lnTo>
                    <a:pt x="58" y="156"/>
                  </a:lnTo>
                  <a:lnTo>
                    <a:pt x="58" y="156"/>
                  </a:lnTo>
                  <a:lnTo>
                    <a:pt x="58" y="162"/>
                  </a:lnTo>
                  <a:lnTo>
                    <a:pt x="62" y="168"/>
                  </a:lnTo>
                  <a:lnTo>
                    <a:pt x="66" y="172"/>
                  </a:lnTo>
                  <a:lnTo>
                    <a:pt x="70" y="176"/>
                  </a:lnTo>
                  <a:lnTo>
                    <a:pt x="78" y="178"/>
                  </a:lnTo>
                  <a:lnTo>
                    <a:pt x="84" y="180"/>
                  </a:lnTo>
                  <a:lnTo>
                    <a:pt x="100" y="178"/>
                  </a:lnTo>
                  <a:lnTo>
                    <a:pt x="114" y="174"/>
                  </a:lnTo>
                  <a:lnTo>
                    <a:pt x="122" y="170"/>
                  </a:lnTo>
                  <a:lnTo>
                    <a:pt x="128" y="164"/>
                  </a:lnTo>
                  <a:lnTo>
                    <a:pt x="134" y="158"/>
                  </a:lnTo>
                  <a:lnTo>
                    <a:pt x="138" y="152"/>
                  </a:lnTo>
                  <a:lnTo>
                    <a:pt x="140" y="144"/>
                  </a:lnTo>
                  <a:lnTo>
                    <a:pt x="140" y="134"/>
                  </a:lnTo>
                  <a:lnTo>
                    <a:pt x="140" y="126"/>
                  </a:lnTo>
                  <a:close/>
                </a:path>
              </a:pathLst>
            </a:custGeom>
            <a:solidFill>
              <a:srgbClr val="0065A4"/>
            </a:solidFill>
            <a:ln w="9525">
              <a:noFill/>
              <a:round/>
              <a:headEnd/>
              <a:tailEnd/>
            </a:ln>
          </p:spPr>
          <p:txBody>
            <a:bodyPr/>
            <a:lstStyle/>
            <a:p>
              <a:pPr algn="ctr" eaLnBrk="0" fontAlgn="base" hangingPunct="0">
                <a:lnSpc>
                  <a:spcPct val="90000"/>
                </a:lnSpc>
                <a:spcBef>
                  <a:spcPct val="30000"/>
                </a:spcBef>
                <a:spcAft>
                  <a:spcPct val="10000"/>
                </a:spcAft>
                <a:defRPr/>
              </a:pPr>
              <a:endParaRPr lang="en-US" sz="2400" dirty="0">
                <a:solidFill>
                  <a:srgbClr val="000000"/>
                </a:solidFill>
              </a:endParaRPr>
            </a:p>
          </p:txBody>
        </p:sp>
        <p:sp>
          <p:nvSpPr>
            <p:cNvPr id="26" name="Freeform 103"/>
            <p:cNvSpPr>
              <a:spLocks noChangeAspect="1" noEditPoints="1"/>
            </p:cNvSpPr>
            <p:nvPr userDrawn="1"/>
          </p:nvSpPr>
          <p:spPr bwMode="gray">
            <a:xfrm>
              <a:off x="4402" y="3735"/>
              <a:ext cx="58" cy="56"/>
            </a:xfrm>
            <a:custGeom>
              <a:avLst/>
              <a:gdLst/>
              <a:ahLst/>
              <a:cxnLst>
                <a:cxn ang="0">
                  <a:pos x="6" y="28"/>
                </a:cxn>
                <a:cxn ang="0">
                  <a:pos x="14" y="12"/>
                </a:cxn>
                <a:cxn ang="0">
                  <a:pos x="30" y="4"/>
                </a:cxn>
                <a:cxn ang="0">
                  <a:pos x="38" y="6"/>
                </a:cxn>
                <a:cxn ang="0">
                  <a:pos x="52" y="18"/>
                </a:cxn>
                <a:cxn ang="0">
                  <a:pos x="54" y="28"/>
                </a:cxn>
                <a:cxn ang="0">
                  <a:pos x="46" y="46"/>
                </a:cxn>
                <a:cxn ang="0">
                  <a:pos x="30" y="52"/>
                </a:cxn>
                <a:cxn ang="0">
                  <a:pos x="20" y="50"/>
                </a:cxn>
                <a:cxn ang="0">
                  <a:pos x="8" y="38"/>
                </a:cxn>
                <a:cxn ang="0">
                  <a:pos x="6" y="28"/>
                </a:cxn>
                <a:cxn ang="0">
                  <a:pos x="30" y="56"/>
                </a:cxn>
                <a:cxn ang="0">
                  <a:pos x="50" y="48"/>
                </a:cxn>
                <a:cxn ang="0">
                  <a:pos x="58" y="34"/>
                </a:cxn>
                <a:cxn ang="0">
                  <a:pos x="58" y="28"/>
                </a:cxn>
                <a:cxn ang="0">
                  <a:pos x="56" y="16"/>
                </a:cxn>
                <a:cxn ang="0">
                  <a:pos x="42" y="2"/>
                </a:cxn>
                <a:cxn ang="0">
                  <a:pos x="30" y="0"/>
                </a:cxn>
                <a:cxn ang="0">
                  <a:pos x="10" y="8"/>
                </a:cxn>
                <a:cxn ang="0">
                  <a:pos x="2" y="22"/>
                </a:cxn>
                <a:cxn ang="0">
                  <a:pos x="0" y="28"/>
                </a:cxn>
                <a:cxn ang="0">
                  <a:pos x="4" y="40"/>
                </a:cxn>
                <a:cxn ang="0">
                  <a:pos x="18" y="54"/>
                </a:cxn>
                <a:cxn ang="0">
                  <a:pos x="30" y="56"/>
                </a:cxn>
                <a:cxn ang="0">
                  <a:pos x="30" y="30"/>
                </a:cxn>
                <a:cxn ang="0">
                  <a:pos x="44" y="44"/>
                </a:cxn>
                <a:cxn ang="0">
                  <a:pos x="34" y="30"/>
                </a:cxn>
                <a:cxn ang="0">
                  <a:pos x="42" y="24"/>
                </a:cxn>
                <a:cxn ang="0">
                  <a:pos x="44" y="22"/>
                </a:cxn>
                <a:cxn ang="0">
                  <a:pos x="40" y="14"/>
                </a:cxn>
                <a:cxn ang="0">
                  <a:pos x="32" y="12"/>
                </a:cxn>
                <a:cxn ang="0">
                  <a:pos x="18" y="44"/>
                </a:cxn>
                <a:cxn ang="0">
                  <a:pos x="24" y="30"/>
                </a:cxn>
                <a:cxn ang="0">
                  <a:pos x="24" y="16"/>
                </a:cxn>
                <a:cxn ang="0">
                  <a:pos x="30" y="16"/>
                </a:cxn>
                <a:cxn ang="0">
                  <a:pos x="38" y="18"/>
                </a:cxn>
                <a:cxn ang="0">
                  <a:pos x="38" y="20"/>
                </a:cxn>
                <a:cxn ang="0">
                  <a:pos x="36" y="26"/>
                </a:cxn>
                <a:cxn ang="0">
                  <a:pos x="24" y="26"/>
                </a:cxn>
              </a:cxnLst>
              <a:rect l="0" t="0" r="r" b="b"/>
              <a:pathLst>
                <a:path w="58" h="56">
                  <a:moveTo>
                    <a:pt x="6" y="28"/>
                  </a:moveTo>
                  <a:lnTo>
                    <a:pt x="6" y="28"/>
                  </a:lnTo>
                  <a:lnTo>
                    <a:pt x="8" y="18"/>
                  </a:lnTo>
                  <a:lnTo>
                    <a:pt x="14" y="12"/>
                  </a:lnTo>
                  <a:lnTo>
                    <a:pt x="20" y="6"/>
                  </a:lnTo>
                  <a:lnTo>
                    <a:pt x="30" y="4"/>
                  </a:lnTo>
                  <a:lnTo>
                    <a:pt x="30" y="4"/>
                  </a:lnTo>
                  <a:lnTo>
                    <a:pt x="38" y="6"/>
                  </a:lnTo>
                  <a:lnTo>
                    <a:pt x="46" y="12"/>
                  </a:lnTo>
                  <a:lnTo>
                    <a:pt x="52" y="18"/>
                  </a:lnTo>
                  <a:lnTo>
                    <a:pt x="54" y="28"/>
                  </a:lnTo>
                  <a:lnTo>
                    <a:pt x="54" y="28"/>
                  </a:lnTo>
                  <a:lnTo>
                    <a:pt x="52" y="38"/>
                  </a:lnTo>
                  <a:lnTo>
                    <a:pt x="46" y="46"/>
                  </a:lnTo>
                  <a:lnTo>
                    <a:pt x="38" y="50"/>
                  </a:lnTo>
                  <a:lnTo>
                    <a:pt x="30" y="52"/>
                  </a:lnTo>
                  <a:lnTo>
                    <a:pt x="30" y="52"/>
                  </a:lnTo>
                  <a:lnTo>
                    <a:pt x="20" y="50"/>
                  </a:lnTo>
                  <a:lnTo>
                    <a:pt x="14" y="46"/>
                  </a:lnTo>
                  <a:lnTo>
                    <a:pt x="8" y="38"/>
                  </a:lnTo>
                  <a:lnTo>
                    <a:pt x="6" y="28"/>
                  </a:lnTo>
                  <a:lnTo>
                    <a:pt x="6" y="28"/>
                  </a:lnTo>
                  <a:close/>
                  <a:moveTo>
                    <a:pt x="30" y="56"/>
                  </a:moveTo>
                  <a:lnTo>
                    <a:pt x="30" y="56"/>
                  </a:lnTo>
                  <a:lnTo>
                    <a:pt x="42" y="54"/>
                  </a:lnTo>
                  <a:lnTo>
                    <a:pt x="50" y="48"/>
                  </a:lnTo>
                  <a:lnTo>
                    <a:pt x="56" y="40"/>
                  </a:lnTo>
                  <a:lnTo>
                    <a:pt x="58" y="34"/>
                  </a:lnTo>
                  <a:lnTo>
                    <a:pt x="58" y="28"/>
                  </a:lnTo>
                  <a:lnTo>
                    <a:pt x="58" y="28"/>
                  </a:lnTo>
                  <a:lnTo>
                    <a:pt x="58" y="22"/>
                  </a:lnTo>
                  <a:lnTo>
                    <a:pt x="56" y="16"/>
                  </a:lnTo>
                  <a:lnTo>
                    <a:pt x="50" y="8"/>
                  </a:lnTo>
                  <a:lnTo>
                    <a:pt x="42" y="2"/>
                  </a:lnTo>
                  <a:lnTo>
                    <a:pt x="30" y="0"/>
                  </a:lnTo>
                  <a:lnTo>
                    <a:pt x="30" y="0"/>
                  </a:lnTo>
                  <a:lnTo>
                    <a:pt x="18" y="2"/>
                  </a:lnTo>
                  <a:lnTo>
                    <a:pt x="10" y="8"/>
                  </a:lnTo>
                  <a:lnTo>
                    <a:pt x="4" y="16"/>
                  </a:lnTo>
                  <a:lnTo>
                    <a:pt x="2" y="22"/>
                  </a:lnTo>
                  <a:lnTo>
                    <a:pt x="0" y="28"/>
                  </a:lnTo>
                  <a:lnTo>
                    <a:pt x="0" y="28"/>
                  </a:lnTo>
                  <a:lnTo>
                    <a:pt x="2" y="34"/>
                  </a:lnTo>
                  <a:lnTo>
                    <a:pt x="4" y="40"/>
                  </a:lnTo>
                  <a:lnTo>
                    <a:pt x="10" y="48"/>
                  </a:lnTo>
                  <a:lnTo>
                    <a:pt x="18" y="54"/>
                  </a:lnTo>
                  <a:lnTo>
                    <a:pt x="30" y="56"/>
                  </a:lnTo>
                  <a:lnTo>
                    <a:pt x="30" y="56"/>
                  </a:lnTo>
                  <a:close/>
                  <a:moveTo>
                    <a:pt x="24" y="30"/>
                  </a:moveTo>
                  <a:lnTo>
                    <a:pt x="30" y="30"/>
                  </a:lnTo>
                  <a:lnTo>
                    <a:pt x="38" y="44"/>
                  </a:lnTo>
                  <a:lnTo>
                    <a:pt x="44" y="44"/>
                  </a:lnTo>
                  <a:lnTo>
                    <a:pt x="34" y="30"/>
                  </a:lnTo>
                  <a:lnTo>
                    <a:pt x="34" y="30"/>
                  </a:lnTo>
                  <a:lnTo>
                    <a:pt x="40" y="28"/>
                  </a:lnTo>
                  <a:lnTo>
                    <a:pt x="42" y="24"/>
                  </a:lnTo>
                  <a:lnTo>
                    <a:pt x="44" y="22"/>
                  </a:lnTo>
                  <a:lnTo>
                    <a:pt x="44" y="22"/>
                  </a:lnTo>
                  <a:lnTo>
                    <a:pt x="42" y="16"/>
                  </a:lnTo>
                  <a:lnTo>
                    <a:pt x="40" y="14"/>
                  </a:lnTo>
                  <a:lnTo>
                    <a:pt x="36" y="12"/>
                  </a:lnTo>
                  <a:lnTo>
                    <a:pt x="32" y="12"/>
                  </a:lnTo>
                  <a:lnTo>
                    <a:pt x="18" y="12"/>
                  </a:lnTo>
                  <a:lnTo>
                    <a:pt x="18" y="44"/>
                  </a:lnTo>
                  <a:lnTo>
                    <a:pt x="24" y="44"/>
                  </a:lnTo>
                  <a:lnTo>
                    <a:pt x="24" y="30"/>
                  </a:lnTo>
                  <a:close/>
                  <a:moveTo>
                    <a:pt x="24" y="26"/>
                  </a:moveTo>
                  <a:lnTo>
                    <a:pt x="24" y="16"/>
                  </a:lnTo>
                  <a:lnTo>
                    <a:pt x="30" y="16"/>
                  </a:lnTo>
                  <a:lnTo>
                    <a:pt x="30" y="16"/>
                  </a:lnTo>
                  <a:lnTo>
                    <a:pt x="36" y="16"/>
                  </a:lnTo>
                  <a:lnTo>
                    <a:pt x="38" y="18"/>
                  </a:lnTo>
                  <a:lnTo>
                    <a:pt x="38" y="20"/>
                  </a:lnTo>
                  <a:lnTo>
                    <a:pt x="38" y="20"/>
                  </a:lnTo>
                  <a:lnTo>
                    <a:pt x="38" y="24"/>
                  </a:lnTo>
                  <a:lnTo>
                    <a:pt x="36" y="26"/>
                  </a:lnTo>
                  <a:lnTo>
                    <a:pt x="30" y="26"/>
                  </a:lnTo>
                  <a:lnTo>
                    <a:pt x="24" y="26"/>
                  </a:lnTo>
                  <a:close/>
                </a:path>
              </a:pathLst>
            </a:custGeom>
            <a:solidFill>
              <a:srgbClr val="0065A4"/>
            </a:solidFill>
            <a:ln w="9525">
              <a:noFill/>
              <a:round/>
              <a:headEnd/>
              <a:tailEnd/>
            </a:ln>
          </p:spPr>
          <p:txBody>
            <a:bodyPr/>
            <a:lstStyle/>
            <a:p>
              <a:pPr algn="ctr" eaLnBrk="0" fontAlgn="base" hangingPunct="0">
                <a:lnSpc>
                  <a:spcPct val="90000"/>
                </a:lnSpc>
                <a:spcBef>
                  <a:spcPct val="30000"/>
                </a:spcBef>
                <a:spcAft>
                  <a:spcPct val="10000"/>
                </a:spcAft>
                <a:defRPr/>
              </a:pPr>
              <a:endParaRPr lang="en-US" sz="2400" dirty="0">
                <a:solidFill>
                  <a:srgbClr val="000000"/>
                </a:solidFill>
              </a:endParaRPr>
            </a:p>
          </p:txBody>
        </p:sp>
      </p:grpSp>
    </p:spTree>
    <p:extLst>
      <p:ext uri="{BB962C8B-B14F-4D97-AF65-F5344CB8AC3E}">
        <p14:creationId xmlns:p14="http://schemas.microsoft.com/office/powerpoint/2010/main" val="3611639713"/>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Lst>
  <p:transition/>
  <p:hf sldNum="0" hdr="0" ftr="0" dt="0"/>
  <p:txStyles>
    <p:titleStyle>
      <a:lvl1pPr marL="0" marR="0" indent="0" algn="l" rtl="0" eaLnBrk="1" fontAlgn="base" hangingPunct="1">
        <a:lnSpc>
          <a:spcPct val="90000"/>
        </a:lnSpc>
        <a:spcBef>
          <a:spcPct val="0"/>
        </a:spcBef>
        <a:spcAft>
          <a:spcPct val="0"/>
        </a:spcAft>
        <a:defRPr lang="en-US" sz="3200" b="1" dirty="0" smtClean="0">
          <a:solidFill>
            <a:srgbClr val="00529B"/>
          </a:solidFill>
          <a:latin typeface="+mj-lt"/>
          <a:ea typeface="+mj-ea"/>
          <a:cs typeface="+mj-cs"/>
        </a:defRPr>
      </a:lvl1pPr>
      <a:lvl2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2pPr>
      <a:lvl3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3pPr>
      <a:lvl4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4pPr>
      <a:lvl5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5pPr>
      <a:lvl6pPr marL="457178"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6pPr>
      <a:lvl7pPr marL="914354"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7pPr>
      <a:lvl8pPr marL="1371532"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8pPr>
      <a:lvl9pPr marL="1828709"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9pPr>
    </p:titleStyle>
    <p:bodyStyle>
      <a:lvl1pPr marL="274306" marR="0" indent="-274306" algn="l" rtl="0" eaLnBrk="1" fontAlgn="base" hangingPunct="1">
        <a:lnSpc>
          <a:spcPct val="100000"/>
        </a:lnSpc>
        <a:spcBef>
          <a:spcPts val="0"/>
        </a:spcBef>
        <a:spcAft>
          <a:spcPts val="1800"/>
        </a:spcAft>
        <a:buClr>
          <a:srgbClr val="00529B"/>
        </a:buClr>
        <a:buSzPct val="90000"/>
        <a:buFont typeface="Wingdings" panose="05000000000000000000" pitchFamily="2" charset="2"/>
        <a:buChar char="§"/>
        <a:defRPr lang="en-US" sz="2400" dirty="0" smtClean="0">
          <a:solidFill>
            <a:schemeClr val="tx1"/>
          </a:solidFill>
          <a:latin typeface="+mn-lt"/>
          <a:ea typeface="+mn-ea"/>
          <a:cs typeface="+mn-cs"/>
        </a:defRPr>
      </a:lvl1pPr>
      <a:lvl2pPr marL="548640" marR="0" indent="-274320" algn="l" rtl="0" eaLnBrk="1" fontAlgn="base" hangingPunct="1">
        <a:lnSpc>
          <a:spcPct val="100000"/>
        </a:lnSpc>
        <a:spcBef>
          <a:spcPts val="0"/>
        </a:spcBef>
        <a:spcAft>
          <a:spcPts val="1800"/>
        </a:spcAft>
        <a:buClrTx/>
        <a:buSzPct val="90000"/>
        <a:buFont typeface="Wingdings" panose="05000000000000000000" pitchFamily="2" charset="2"/>
        <a:buChar char="§"/>
        <a:tabLst/>
        <a:defRPr lang="en-US" sz="2400" dirty="0" smtClean="0">
          <a:solidFill>
            <a:schemeClr val="tx1"/>
          </a:solidFill>
          <a:latin typeface="+mn-lt"/>
          <a:ea typeface="+mn-ea"/>
          <a:cs typeface="+mn-cs"/>
        </a:defRPr>
      </a:lvl2pPr>
      <a:lvl3pPr marL="914400" marR="0" indent="-274320" algn="l" rtl="0" eaLnBrk="1" fontAlgn="base" hangingPunct="1">
        <a:lnSpc>
          <a:spcPct val="100000"/>
        </a:lnSpc>
        <a:spcBef>
          <a:spcPts val="0"/>
        </a:spcBef>
        <a:spcAft>
          <a:spcPts val="1800"/>
        </a:spcAft>
        <a:buClrTx/>
        <a:buSzPct val="90000"/>
        <a:buFont typeface="Arial" panose="020B0604020202020204" pitchFamily="34" charset="0"/>
        <a:buChar char="–"/>
        <a:defRPr lang="en-US" sz="2400" dirty="0" smtClean="0">
          <a:solidFill>
            <a:schemeClr val="tx1"/>
          </a:solidFill>
          <a:latin typeface="+mn-lt"/>
          <a:ea typeface="+mn-ea"/>
          <a:cs typeface="+mn-cs"/>
        </a:defRPr>
      </a:lvl3pPr>
      <a:lvl4pPr marL="1280160" marR="0" indent="-274320" algn="l" rtl="0" eaLnBrk="1" fontAlgn="base" hangingPunct="1">
        <a:lnSpc>
          <a:spcPct val="100000"/>
        </a:lnSpc>
        <a:spcBef>
          <a:spcPts val="0"/>
        </a:spcBef>
        <a:spcAft>
          <a:spcPts val="1800"/>
        </a:spcAft>
        <a:buClrTx/>
        <a:buSzPct val="90000"/>
        <a:buFont typeface="Arial" panose="020B0604020202020204" pitchFamily="34" charset="0"/>
        <a:buChar char="–"/>
        <a:defRPr lang="en-US" sz="2400" baseline="0" dirty="0" smtClean="0">
          <a:solidFill>
            <a:schemeClr val="tx1"/>
          </a:solidFill>
          <a:latin typeface="+mn-lt"/>
          <a:ea typeface="+mn-ea"/>
          <a:cs typeface="+mn-cs"/>
        </a:defRPr>
      </a:lvl4pPr>
      <a:lvl5pPr marL="1645920" marR="0" indent="-274320" algn="l" rtl="0" eaLnBrk="1" fontAlgn="base" hangingPunct="1">
        <a:lnSpc>
          <a:spcPct val="100000"/>
        </a:lnSpc>
        <a:spcBef>
          <a:spcPts val="0"/>
        </a:spcBef>
        <a:spcAft>
          <a:spcPts val="1800"/>
        </a:spcAft>
        <a:buClrTx/>
        <a:buSzPct val="90000"/>
        <a:buFont typeface="Arial" panose="020B0604020202020204" pitchFamily="34" charset="0"/>
        <a:buChar char="–"/>
        <a:defRPr lang="en-US" sz="2400" dirty="0" smtClean="0">
          <a:solidFill>
            <a:schemeClr val="tx1"/>
          </a:solidFill>
          <a:latin typeface="+mn-lt"/>
          <a:ea typeface="+mn-ea"/>
          <a:cs typeface="+mn-cs"/>
        </a:defRPr>
      </a:lvl5pPr>
      <a:lvl6pPr marL="1954115" indent="-173030"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6pPr>
      <a:lvl7pPr marL="2411293" indent="-173030"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7pPr>
      <a:lvl8pPr marL="2868471" indent="-173030"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8pPr>
      <a:lvl9pPr marL="3325648" indent="-173030"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391">
          <p15:clr>
            <a:srgbClr val="5ACBF0"/>
          </p15:clr>
        </p15:guide>
        <p15:guide id="2" pos="290">
          <p15:clr>
            <a:srgbClr val="5ACBF0"/>
          </p15:clr>
        </p15:guide>
        <p15:guide id="3" orient="horz" pos="4109">
          <p15:clr>
            <a:srgbClr val="5ACBF0"/>
          </p15:clr>
        </p15:guide>
        <p15:guide id="4" orient="horz" pos="3704">
          <p15:clr>
            <a:srgbClr val="5ACBF0"/>
          </p15:clr>
        </p15:guide>
        <p15:guide id="5" orient="horz" pos="4057">
          <p15:clr>
            <a:srgbClr val="5ACBF0"/>
          </p15:clr>
        </p15:guide>
        <p15:guide id="6" orient="horz" pos="722">
          <p15:clr>
            <a:srgbClr val="5ACBF0"/>
          </p15:clr>
        </p15:guide>
        <p15:guide id="7" orient="horz" pos="837">
          <p15:clr>
            <a:srgbClr val="5ACBF0"/>
          </p15:clr>
        </p15:guide>
        <p15:guide id="8" pos="3929">
          <p15:clr>
            <a:srgbClr val="5ACBF0"/>
          </p15:clr>
        </p15:guide>
        <p15:guide id="9" pos="375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7" name="Slide Number Placeholder 12"/>
          <p:cNvSpPr txBox="1">
            <a:spLocks/>
          </p:cNvSpPr>
          <p:nvPr/>
        </p:nvSpPr>
        <p:spPr bwMode="gray">
          <a:xfrm>
            <a:off x="450681" y="6444296"/>
            <a:ext cx="4797425" cy="98745"/>
          </a:xfrm>
          <a:prstGeom prst="rect">
            <a:avLst/>
          </a:prstGeom>
          <a:noFill/>
          <a:ln w="12700">
            <a:noFill/>
            <a:miter lim="800000"/>
            <a:headEnd type="none" w="sm" len="sm"/>
            <a:tailEnd type="none" w="sm" len="sm"/>
          </a:ln>
          <a:effectLst/>
        </p:spPr>
        <p:txBody>
          <a:bodyPr wrap="square" lIns="0" tIns="0" rIns="0" bIns="0" anchor="b">
            <a:spAutoFit/>
          </a:bodyPr>
          <a:lstStyle>
            <a:defPPr>
              <a:defRPr lang="en-US"/>
            </a:defPPr>
            <a:lvl1pPr algn="ctr" rtl="0" eaLnBrk="0" fontAlgn="base" hangingPunct="0">
              <a:lnSpc>
                <a:spcPct val="90000"/>
              </a:lnSpc>
              <a:spcBef>
                <a:spcPct val="30000"/>
              </a:spcBef>
              <a:spcAft>
                <a:spcPct val="10000"/>
              </a:spcAft>
              <a:defRPr lang="en-US" sz="700" b="0" kern="1200" smtClean="0">
                <a:solidFill>
                  <a:schemeClr val="tx1"/>
                </a:solidFill>
                <a:latin typeface="Arial" charset="0"/>
                <a:ea typeface="Arial Unicode MS" pitchFamily="34" charset="-128"/>
                <a:cs typeface="Arial Unicode MS" pitchFamily="34" charset="-128"/>
              </a:defRPr>
            </a:lvl1pPr>
            <a:lvl2pPr marL="4572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2pPr>
            <a:lvl3pPr marL="9144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3pPr>
            <a:lvl4pPr marL="13716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4pPr>
            <a:lvl5pPr marL="1828800" algn="ctr" rtl="0" eaLnBrk="0" fontAlgn="base" hangingPunct="0">
              <a:lnSpc>
                <a:spcPct val="90000"/>
              </a:lnSpc>
              <a:spcBef>
                <a:spcPct val="30000"/>
              </a:spcBef>
              <a:spcAft>
                <a:spcPct val="10000"/>
              </a:spcAft>
              <a:defRPr sz="2400" kern="1200">
                <a:solidFill>
                  <a:schemeClr val="tx1"/>
                </a:solidFill>
                <a:latin typeface="Arial" charset="0"/>
                <a:ea typeface="Arial Unicode MS" pitchFamily="34" charset="-128"/>
                <a:cs typeface="Arial Unicode MS" pitchFamily="34" charset="-128"/>
              </a:defRPr>
            </a:lvl5pPr>
            <a:lvl6pPr marL="2286000" algn="l" defTabSz="914400" rtl="0" eaLnBrk="1" latinLnBrk="0" hangingPunct="1">
              <a:defRPr sz="2400" kern="1200">
                <a:solidFill>
                  <a:schemeClr val="tx1"/>
                </a:solidFill>
                <a:latin typeface="Arial" charset="0"/>
                <a:ea typeface="Arial Unicode MS" pitchFamily="34" charset="-128"/>
                <a:cs typeface="Arial Unicode MS" pitchFamily="34" charset="-128"/>
              </a:defRPr>
            </a:lvl6pPr>
            <a:lvl7pPr marL="2743200" algn="l" defTabSz="914400" rtl="0" eaLnBrk="1" latinLnBrk="0" hangingPunct="1">
              <a:defRPr sz="2400" kern="1200">
                <a:solidFill>
                  <a:schemeClr val="tx1"/>
                </a:solidFill>
                <a:latin typeface="Arial" charset="0"/>
                <a:ea typeface="Arial Unicode MS" pitchFamily="34" charset="-128"/>
                <a:cs typeface="Arial Unicode MS" pitchFamily="34" charset="-128"/>
              </a:defRPr>
            </a:lvl7pPr>
            <a:lvl8pPr marL="3200400" algn="l" defTabSz="914400" rtl="0" eaLnBrk="1" latinLnBrk="0" hangingPunct="1">
              <a:defRPr sz="2400" kern="1200">
                <a:solidFill>
                  <a:schemeClr val="tx1"/>
                </a:solidFill>
                <a:latin typeface="Arial" charset="0"/>
                <a:ea typeface="Arial Unicode MS" pitchFamily="34" charset="-128"/>
                <a:cs typeface="Arial Unicode MS" pitchFamily="34" charset="-128"/>
              </a:defRPr>
            </a:lvl8pPr>
            <a:lvl9pPr marL="3657600" algn="l" defTabSz="914400" rtl="0" eaLnBrk="1" latinLnBrk="0" hangingPunct="1">
              <a:defRPr sz="2400" kern="1200">
                <a:solidFill>
                  <a:schemeClr val="tx1"/>
                </a:solidFill>
                <a:latin typeface="Arial" charset="0"/>
                <a:ea typeface="Arial Unicode MS" pitchFamily="34" charset="-128"/>
                <a:cs typeface="Arial Unicode MS" pitchFamily="34" charset="-128"/>
              </a:defRPr>
            </a:lvl9pPr>
          </a:lstStyle>
          <a:p>
            <a:pPr algn="l">
              <a:spcBef>
                <a:spcPts val="0"/>
              </a:spcBef>
              <a:spcAft>
                <a:spcPts val="600"/>
              </a:spcAft>
              <a:tabLst>
                <a:tab pos="228600" algn="l"/>
              </a:tabLst>
            </a:pPr>
            <a:fld id="{A2153114-09F7-456F-8946-05B403B99F5F}" type="slidenum">
              <a:rPr>
                <a:solidFill>
                  <a:srgbClr val="000000"/>
                </a:solidFill>
              </a:rPr>
              <a:pPr algn="l">
                <a:spcBef>
                  <a:spcPts val="0"/>
                </a:spcBef>
                <a:spcAft>
                  <a:spcPts val="600"/>
                </a:spcAft>
                <a:tabLst>
                  <a:tab pos="228600" algn="l"/>
                </a:tabLst>
              </a:pPr>
              <a:t>‹#›</a:t>
            </a:fld>
            <a:r>
              <a:rPr dirty="0">
                <a:solidFill>
                  <a:srgbClr val="000000"/>
                </a:solidFill>
              </a:rPr>
              <a:t>	CONFIDENTIAL AND PROPRIETARY   I   © 2018 Gartner, Inc. and/or its affiliates. All rights reserved.</a:t>
            </a:r>
          </a:p>
        </p:txBody>
      </p:sp>
      <p:sp>
        <p:nvSpPr>
          <p:cNvPr id="16" name="Rectangle 53"/>
          <p:cNvSpPr>
            <a:spLocks noGrp="1" noChangeArrowheads="1"/>
          </p:cNvSpPr>
          <p:nvPr>
            <p:ph type="title"/>
          </p:nvPr>
        </p:nvSpPr>
        <p:spPr bwMode="auto">
          <a:xfrm>
            <a:off x="460375" y="228600"/>
            <a:ext cx="11272838" cy="535531"/>
          </a:xfrm>
          <a:prstGeom prst="rect">
            <a:avLst/>
          </a:prstGeom>
          <a:noFill/>
          <a:ln w="9525" algn="ctr">
            <a:noFill/>
            <a:miter lim="800000"/>
            <a:headEnd/>
            <a:tailEnd/>
          </a:ln>
        </p:spPr>
        <p:txBody>
          <a:bodyPr vert="horz" wrap="square" lIns="0" tIns="91440" rIns="0" bIns="0" numCol="1" anchor="t" anchorCtr="0" compatLnSpc="1">
            <a:prstTxWarp prst="textNoShape">
              <a:avLst/>
            </a:prstTxWarp>
            <a:spAutoFit/>
          </a:bodyPr>
          <a:lstStyle/>
          <a:p>
            <a:pPr lvl="0"/>
            <a:r>
              <a:rPr lang="en-US"/>
              <a:t>Click to edit Master title style</a:t>
            </a:r>
            <a:endParaRPr lang="en-US" dirty="0"/>
          </a:p>
        </p:txBody>
      </p:sp>
      <p:sp>
        <p:nvSpPr>
          <p:cNvPr id="2" name="Text Placeholder 1"/>
          <p:cNvSpPr>
            <a:spLocks noGrp="1"/>
          </p:cNvSpPr>
          <p:nvPr>
            <p:ph type="body" idx="1"/>
          </p:nvPr>
        </p:nvSpPr>
        <p:spPr bwMode="gray">
          <a:xfrm>
            <a:off x="460375" y="1325564"/>
            <a:ext cx="11272838" cy="46609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95"/>
          <p:cNvGrpSpPr>
            <a:grpSpLocks noChangeAspect="1"/>
          </p:cNvGrpSpPr>
          <p:nvPr/>
        </p:nvGrpSpPr>
        <p:grpSpPr bwMode="auto">
          <a:xfrm>
            <a:off x="10339130" y="6210300"/>
            <a:ext cx="1405195" cy="316169"/>
            <a:chOff x="3020" y="3469"/>
            <a:chExt cx="1440" cy="326"/>
          </a:xfrm>
        </p:grpSpPr>
        <p:sp>
          <p:nvSpPr>
            <p:cNvPr id="19" name="Freeform 96"/>
            <p:cNvSpPr>
              <a:spLocks noChangeAspect="1"/>
            </p:cNvSpPr>
            <p:nvPr userDrawn="1"/>
          </p:nvSpPr>
          <p:spPr bwMode="gray">
            <a:xfrm>
              <a:off x="4322" y="3576"/>
              <a:ext cx="132" cy="211"/>
            </a:xfrm>
            <a:custGeom>
              <a:avLst/>
              <a:gdLst/>
              <a:ahLst/>
              <a:cxnLst>
                <a:cxn ang="0">
                  <a:pos x="132" y="0"/>
                </a:cxn>
                <a:cxn ang="0">
                  <a:pos x="128" y="50"/>
                </a:cxn>
                <a:cxn ang="0">
                  <a:pos x="106" y="50"/>
                </a:cxn>
                <a:cxn ang="0">
                  <a:pos x="106" y="50"/>
                </a:cxn>
                <a:cxn ang="0">
                  <a:pos x="96" y="50"/>
                </a:cxn>
                <a:cxn ang="0">
                  <a:pos x="86" y="54"/>
                </a:cxn>
                <a:cxn ang="0">
                  <a:pos x="78" y="60"/>
                </a:cxn>
                <a:cxn ang="0">
                  <a:pos x="70" y="66"/>
                </a:cxn>
                <a:cxn ang="0">
                  <a:pos x="64" y="74"/>
                </a:cxn>
                <a:cxn ang="0">
                  <a:pos x="60" y="82"/>
                </a:cxn>
                <a:cxn ang="0">
                  <a:pos x="58" y="92"/>
                </a:cxn>
                <a:cxn ang="0">
                  <a:pos x="58" y="100"/>
                </a:cxn>
                <a:cxn ang="0">
                  <a:pos x="58" y="212"/>
                </a:cxn>
                <a:cxn ang="0">
                  <a:pos x="0" y="212"/>
                </a:cxn>
                <a:cxn ang="0">
                  <a:pos x="0" y="0"/>
                </a:cxn>
                <a:cxn ang="0">
                  <a:pos x="54" y="0"/>
                </a:cxn>
                <a:cxn ang="0">
                  <a:pos x="56" y="26"/>
                </a:cxn>
                <a:cxn ang="0">
                  <a:pos x="56" y="26"/>
                </a:cxn>
                <a:cxn ang="0">
                  <a:pos x="66" y="14"/>
                </a:cxn>
                <a:cxn ang="0">
                  <a:pos x="78" y="6"/>
                </a:cxn>
                <a:cxn ang="0">
                  <a:pos x="94" y="2"/>
                </a:cxn>
                <a:cxn ang="0">
                  <a:pos x="112" y="0"/>
                </a:cxn>
                <a:cxn ang="0">
                  <a:pos x="132" y="0"/>
                </a:cxn>
              </a:cxnLst>
              <a:rect l="0" t="0" r="r" b="b"/>
              <a:pathLst>
                <a:path w="132" h="212">
                  <a:moveTo>
                    <a:pt x="132" y="0"/>
                  </a:moveTo>
                  <a:lnTo>
                    <a:pt x="128" y="50"/>
                  </a:lnTo>
                  <a:lnTo>
                    <a:pt x="106" y="50"/>
                  </a:lnTo>
                  <a:lnTo>
                    <a:pt x="106" y="50"/>
                  </a:lnTo>
                  <a:lnTo>
                    <a:pt x="96" y="50"/>
                  </a:lnTo>
                  <a:lnTo>
                    <a:pt x="86" y="54"/>
                  </a:lnTo>
                  <a:lnTo>
                    <a:pt x="78" y="60"/>
                  </a:lnTo>
                  <a:lnTo>
                    <a:pt x="70" y="66"/>
                  </a:lnTo>
                  <a:lnTo>
                    <a:pt x="64" y="74"/>
                  </a:lnTo>
                  <a:lnTo>
                    <a:pt x="60" y="82"/>
                  </a:lnTo>
                  <a:lnTo>
                    <a:pt x="58" y="92"/>
                  </a:lnTo>
                  <a:lnTo>
                    <a:pt x="58" y="100"/>
                  </a:lnTo>
                  <a:lnTo>
                    <a:pt x="58" y="212"/>
                  </a:lnTo>
                  <a:lnTo>
                    <a:pt x="0" y="212"/>
                  </a:lnTo>
                  <a:lnTo>
                    <a:pt x="0" y="0"/>
                  </a:lnTo>
                  <a:lnTo>
                    <a:pt x="54" y="0"/>
                  </a:lnTo>
                  <a:lnTo>
                    <a:pt x="56" y="26"/>
                  </a:lnTo>
                  <a:lnTo>
                    <a:pt x="56" y="26"/>
                  </a:lnTo>
                  <a:lnTo>
                    <a:pt x="66" y="14"/>
                  </a:lnTo>
                  <a:lnTo>
                    <a:pt x="78" y="6"/>
                  </a:lnTo>
                  <a:lnTo>
                    <a:pt x="94" y="2"/>
                  </a:lnTo>
                  <a:lnTo>
                    <a:pt x="112" y="0"/>
                  </a:lnTo>
                  <a:lnTo>
                    <a:pt x="132" y="0"/>
                  </a:lnTo>
                  <a:close/>
                </a:path>
              </a:pathLst>
            </a:custGeom>
            <a:solidFill>
              <a:srgbClr val="0065A4"/>
            </a:solidFill>
            <a:ln w="9525">
              <a:noFill/>
              <a:round/>
              <a:headEnd/>
              <a:tailEnd/>
            </a:ln>
          </p:spPr>
          <p:txBody>
            <a:bodyPr/>
            <a:lstStyle/>
            <a:p>
              <a:pPr algn="ctr" eaLnBrk="0" fontAlgn="base" hangingPunct="0">
                <a:lnSpc>
                  <a:spcPct val="90000"/>
                </a:lnSpc>
                <a:spcBef>
                  <a:spcPct val="30000"/>
                </a:spcBef>
                <a:spcAft>
                  <a:spcPct val="10000"/>
                </a:spcAft>
                <a:defRPr/>
              </a:pPr>
              <a:endParaRPr lang="en-US" sz="2400" dirty="0">
                <a:solidFill>
                  <a:srgbClr val="000000"/>
                </a:solidFill>
              </a:endParaRPr>
            </a:p>
          </p:txBody>
        </p:sp>
        <p:sp>
          <p:nvSpPr>
            <p:cNvPr id="20" name="Freeform 97"/>
            <p:cNvSpPr>
              <a:spLocks noChangeAspect="1"/>
            </p:cNvSpPr>
            <p:nvPr userDrawn="1"/>
          </p:nvSpPr>
          <p:spPr bwMode="gray">
            <a:xfrm>
              <a:off x="3860" y="3570"/>
              <a:ext cx="194" cy="217"/>
            </a:xfrm>
            <a:custGeom>
              <a:avLst/>
              <a:gdLst/>
              <a:ahLst/>
              <a:cxnLst>
                <a:cxn ang="0">
                  <a:pos x="194" y="218"/>
                </a:cxn>
                <a:cxn ang="0">
                  <a:pos x="136" y="218"/>
                </a:cxn>
                <a:cxn ang="0">
                  <a:pos x="136" y="106"/>
                </a:cxn>
                <a:cxn ang="0">
                  <a:pos x="136" y="106"/>
                </a:cxn>
                <a:cxn ang="0">
                  <a:pos x="136" y="88"/>
                </a:cxn>
                <a:cxn ang="0">
                  <a:pos x="134" y="78"/>
                </a:cxn>
                <a:cxn ang="0">
                  <a:pos x="132" y="70"/>
                </a:cxn>
                <a:cxn ang="0">
                  <a:pos x="128" y="64"/>
                </a:cxn>
                <a:cxn ang="0">
                  <a:pos x="122" y="58"/>
                </a:cxn>
                <a:cxn ang="0">
                  <a:pos x="112" y="54"/>
                </a:cxn>
                <a:cxn ang="0">
                  <a:pos x="102" y="52"/>
                </a:cxn>
                <a:cxn ang="0">
                  <a:pos x="102" y="52"/>
                </a:cxn>
                <a:cxn ang="0">
                  <a:pos x="90" y="54"/>
                </a:cxn>
                <a:cxn ang="0">
                  <a:pos x="82" y="56"/>
                </a:cxn>
                <a:cxn ang="0">
                  <a:pos x="74" y="62"/>
                </a:cxn>
                <a:cxn ang="0">
                  <a:pos x="68" y="68"/>
                </a:cxn>
                <a:cxn ang="0">
                  <a:pos x="62" y="76"/>
                </a:cxn>
                <a:cxn ang="0">
                  <a:pos x="60" y="84"/>
                </a:cxn>
                <a:cxn ang="0">
                  <a:pos x="58" y="92"/>
                </a:cxn>
                <a:cxn ang="0">
                  <a:pos x="58" y="102"/>
                </a:cxn>
                <a:cxn ang="0">
                  <a:pos x="58" y="218"/>
                </a:cxn>
                <a:cxn ang="0">
                  <a:pos x="0" y="218"/>
                </a:cxn>
                <a:cxn ang="0">
                  <a:pos x="0" y="6"/>
                </a:cxn>
                <a:cxn ang="0">
                  <a:pos x="52" y="6"/>
                </a:cxn>
                <a:cxn ang="0">
                  <a:pos x="54" y="32"/>
                </a:cxn>
                <a:cxn ang="0">
                  <a:pos x="54" y="32"/>
                </a:cxn>
                <a:cxn ang="0">
                  <a:pos x="64" y="20"/>
                </a:cxn>
                <a:cxn ang="0">
                  <a:pos x="78" y="10"/>
                </a:cxn>
                <a:cxn ang="0">
                  <a:pos x="88" y="6"/>
                </a:cxn>
                <a:cxn ang="0">
                  <a:pos x="96" y="4"/>
                </a:cxn>
                <a:cxn ang="0">
                  <a:pos x="106" y="2"/>
                </a:cxn>
                <a:cxn ang="0">
                  <a:pos x="118" y="0"/>
                </a:cxn>
                <a:cxn ang="0">
                  <a:pos x="118" y="0"/>
                </a:cxn>
                <a:cxn ang="0">
                  <a:pos x="138" y="2"/>
                </a:cxn>
                <a:cxn ang="0">
                  <a:pos x="154" y="8"/>
                </a:cxn>
                <a:cxn ang="0">
                  <a:pos x="168" y="16"/>
                </a:cxn>
                <a:cxn ang="0">
                  <a:pos x="178" y="26"/>
                </a:cxn>
                <a:cxn ang="0">
                  <a:pos x="186" y="40"/>
                </a:cxn>
                <a:cxn ang="0">
                  <a:pos x="190" y="54"/>
                </a:cxn>
                <a:cxn ang="0">
                  <a:pos x="194" y="70"/>
                </a:cxn>
                <a:cxn ang="0">
                  <a:pos x="194" y="86"/>
                </a:cxn>
                <a:cxn ang="0">
                  <a:pos x="194" y="218"/>
                </a:cxn>
              </a:cxnLst>
              <a:rect l="0" t="0" r="r" b="b"/>
              <a:pathLst>
                <a:path w="194" h="218">
                  <a:moveTo>
                    <a:pt x="194" y="218"/>
                  </a:moveTo>
                  <a:lnTo>
                    <a:pt x="136" y="218"/>
                  </a:lnTo>
                  <a:lnTo>
                    <a:pt x="136" y="106"/>
                  </a:lnTo>
                  <a:lnTo>
                    <a:pt x="136" y="106"/>
                  </a:lnTo>
                  <a:lnTo>
                    <a:pt x="136" y="88"/>
                  </a:lnTo>
                  <a:lnTo>
                    <a:pt x="134" y="78"/>
                  </a:lnTo>
                  <a:lnTo>
                    <a:pt x="132" y="70"/>
                  </a:lnTo>
                  <a:lnTo>
                    <a:pt x="128" y="64"/>
                  </a:lnTo>
                  <a:lnTo>
                    <a:pt x="122" y="58"/>
                  </a:lnTo>
                  <a:lnTo>
                    <a:pt x="112" y="54"/>
                  </a:lnTo>
                  <a:lnTo>
                    <a:pt x="102" y="52"/>
                  </a:lnTo>
                  <a:lnTo>
                    <a:pt x="102" y="52"/>
                  </a:lnTo>
                  <a:lnTo>
                    <a:pt x="90" y="54"/>
                  </a:lnTo>
                  <a:lnTo>
                    <a:pt x="82" y="56"/>
                  </a:lnTo>
                  <a:lnTo>
                    <a:pt x="74" y="62"/>
                  </a:lnTo>
                  <a:lnTo>
                    <a:pt x="68" y="68"/>
                  </a:lnTo>
                  <a:lnTo>
                    <a:pt x="62" y="76"/>
                  </a:lnTo>
                  <a:lnTo>
                    <a:pt x="60" y="84"/>
                  </a:lnTo>
                  <a:lnTo>
                    <a:pt x="58" y="92"/>
                  </a:lnTo>
                  <a:lnTo>
                    <a:pt x="58" y="102"/>
                  </a:lnTo>
                  <a:lnTo>
                    <a:pt x="58" y="218"/>
                  </a:lnTo>
                  <a:lnTo>
                    <a:pt x="0" y="218"/>
                  </a:lnTo>
                  <a:lnTo>
                    <a:pt x="0" y="6"/>
                  </a:lnTo>
                  <a:lnTo>
                    <a:pt x="52" y="6"/>
                  </a:lnTo>
                  <a:lnTo>
                    <a:pt x="54" y="32"/>
                  </a:lnTo>
                  <a:lnTo>
                    <a:pt x="54" y="32"/>
                  </a:lnTo>
                  <a:lnTo>
                    <a:pt x="64" y="20"/>
                  </a:lnTo>
                  <a:lnTo>
                    <a:pt x="78" y="10"/>
                  </a:lnTo>
                  <a:lnTo>
                    <a:pt x="88" y="6"/>
                  </a:lnTo>
                  <a:lnTo>
                    <a:pt x="96" y="4"/>
                  </a:lnTo>
                  <a:lnTo>
                    <a:pt x="106" y="2"/>
                  </a:lnTo>
                  <a:lnTo>
                    <a:pt x="118" y="0"/>
                  </a:lnTo>
                  <a:lnTo>
                    <a:pt x="118" y="0"/>
                  </a:lnTo>
                  <a:lnTo>
                    <a:pt x="138" y="2"/>
                  </a:lnTo>
                  <a:lnTo>
                    <a:pt x="154" y="8"/>
                  </a:lnTo>
                  <a:lnTo>
                    <a:pt x="168" y="16"/>
                  </a:lnTo>
                  <a:lnTo>
                    <a:pt x="178" y="26"/>
                  </a:lnTo>
                  <a:lnTo>
                    <a:pt x="186" y="40"/>
                  </a:lnTo>
                  <a:lnTo>
                    <a:pt x="190" y="54"/>
                  </a:lnTo>
                  <a:lnTo>
                    <a:pt x="194" y="70"/>
                  </a:lnTo>
                  <a:lnTo>
                    <a:pt x="194" y="86"/>
                  </a:lnTo>
                  <a:lnTo>
                    <a:pt x="194" y="218"/>
                  </a:lnTo>
                  <a:close/>
                </a:path>
              </a:pathLst>
            </a:custGeom>
            <a:solidFill>
              <a:srgbClr val="0065A4"/>
            </a:solidFill>
            <a:ln w="9525">
              <a:noFill/>
              <a:round/>
              <a:headEnd/>
              <a:tailEnd/>
            </a:ln>
          </p:spPr>
          <p:txBody>
            <a:bodyPr/>
            <a:lstStyle/>
            <a:p>
              <a:pPr algn="ctr" eaLnBrk="0" fontAlgn="base" hangingPunct="0">
                <a:lnSpc>
                  <a:spcPct val="90000"/>
                </a:lnSpc>
                <a:spcBef>
                  <a:spcPct val="30000"/>
                </a:spcBef>
                <a:spcAft>
                  <a:spcPct val="10000"/>
                </a:spcAft>
                <a:defRPr/>
              </a:pPr>
              <a:endParaRPr lang="en-US" sz="2400" dirty="0">
                <a:solidFill>
                  <a:srgbClr val="000000"/>
                </a:solidFill>
              </a:endParaRPr>
            </a:p>
          </p:txBody>
        </p:sp>
        <p:sp>
          <p:nvSpPr>
            <p:cNvPr id="21" name="Freeform 98"/>
            <p:cNvSpPr>
              <a:spLocks noChangeAspect="1"/>
            </p:cNvSpPr>
            <p:nvPr userDrawn="1"/>
          </p:nvSpPr>
          <p:spPr bwMode="gray">
            <a:xfrm>
              <a:off x="3720" y="3515"/>
              <a:ext cx="114" cy="276"/>
            </a:xfrm>
            <a:custGeom>
              <a:avLst/>
              <a:gdLst/>
              <a:ahLst/>
              <a:cxnLst>
                <a:cxn ang="0">
                  <a:pos x="114" y="224"/>
                </a:cxn>
                <a:cxn ang="0">
                  <a:pos x="110" y="272"/>
                </a:cxn>
                <a:cxn ang="0">
                  <a:pos x="110" y="272"/>
                </a:cxn>
                <a:cxn ang="0">
                  <a:pos x="90" y="276"/>
                </a:cxn>
                <a:cxn ang="0">
                  <a:pos x="70" y="276"/>
                </a:cxn>
                <a:cxn ang="0">
                  <a:pos x="70" y="276"/>
                </a:cxn>
                <a:cxn ang="0">
                  <a:pos x="50" y="276"/>
                </a:cxn>
                <a:cxn ang="0">
                  <a:pos x="36" y="272"/>
                </a:cxn>
                <a:cxn ang="0">
                  <a:pos x="24" y="266"/>
                </a:cxn>
                <a:cxn ang="0">
                  <a:pos x="14" y="258"/>
                </a:cxn>
                <a:cxn ang="0">
                  <a:pos x="8" y="248"/>
                </a:cxn>
                <a:cxn ang="0">
                  <a:pos x="2" y="234"/>
                </a:cxn>
                <a:cxn ang="0">
                  <a:pos x="0" y="220"/>
                </a:cxn>
                <a:cxn ang="0">
                  <a:pos x="0" y="202"/>
                </a:cxn>
                <a:cxn ang="0">
                  <a:pos x="0" y="0"/>
                </a:cxn>
                <a:cxn ang="0">
                  <a:pos x="58" y="0"/>
                </a:cxn>
                <a:cxn ang="0">
                  <a:pos x="58" y="60"/>
                </a:cxn>
                <a:cxn ang="0">
                  <a:pos x="114" y="60"/>
                </a:cxn>
                <a:cxn ang="0">
                  <a:pos x="110" y="110"/>
                </a:cxn>
                <a:cxn ang="0">
                  <a:pos x="58" y="110"/>
                </a:cxn>
                <a:cxn ang="0">
                  <a:pos x="58" y="198"/>
                </a:cxn>
                <a:cxn ang="0">
                  <a:pos x="58" y="198"/>
                </a:cxn>
                <a:cxn ang="0">
                  <a:pos x="58" y="210"/>
                </a:cxn>
                <a:cxn ang="0">
                  <a:pos x="62" y="220"/>
                </a:cxn>
                <a:cxn ang="0">
                  <a:pos x="66" y="224"/>
                </a:cxn>
                <a:cxn ang="0">
                  <a:pos x="70" y="226"/>
                </a:cxn>
                <a:cxn ang="0">
                  <a:pos x="84" y="228"/>
                </a:cxn>
                <a:cxn ang="0">
                  <a:pos x="84" y="228"/>
                </a:cxn>
                <a:cxn ang="0">
                  <a:pos x="98" y="228"/>
                </a:cxn>
                <a:cxn ang="0">
                  <a:pos x="114" y="224"/>
                </a:cxn>
                <a:cxn ang="0">
                  <a:pos x="114" y="224"/>
                </a:cxn>
              </a:cxnLst>
              <a:rect l="0" t="0" r="r" b="b"/>
              <a:pathLst>
                <a:path w="114" h="276">
                  <a:moveTo>
                    <a:pt x="114" y="224"/>
                  </a:moveTo>
                  <a:lnTo>
                    <a:pt x="110" y="272"/>
                  </a:lnTo>
                  <a:lnTo>
                    <a:pt x="110" y="272"/>
                  </a:lnTo>
                  <a:lnTo>
                    <a:pt x="90" y="276"/>
                  </a:lnTo>
                  <a:lnTo>
                    <a:pt x="70" y="276"/>
                  </a:lnTo>
                  <a:lnTo>
                    <a:pt x="70" y="276"/>
                  </a:lnTo>
                  <a:lnTo>
                    <a:pt x="50" y="276"/>
                  </a:lnTo>
                  <a:lnTo>
                    <a:pt x="36" y="272"/>
                  </a:lnTo>
                  <a:lnTo>
                    <a:pt x="24" y="266"/>
                  </a:lnTo>
                  <a:lnTo>
                    <a:pt x="14" y="258"/>
                  </a:lnTo>
                  <a:lnTo>
                    <a:pt x="8" y="248"/>
                  </a:lnTo>
                  <a:lnTo>
                    <a:pt x="2" y="234"/>
                  </a:lnTo>
                  <a:lnTo>
                    <a:pt x="0" y="220"/>
                  </a:lnTo>
                  <a:lnTo>
                    <a:pt x="0" y="202"/>
                  </a:lnTo>
                  <a:lnTo>
                    <a:pt x="0" y="0"/>
                  </a:lnTo>
                  <a:lnTo>
                    <a:pt x="58" y="0"/>
                  </a:lnTo>
                  <a:lnTo>
                    <a:pt x="58" y="60"/>
                  </a:lnTo>
                  <a:lnTo>
                    <a:pt x="114" y="60"/>
                  </a:lnTo>
                  <a:lnTo>
                    <a:pt x="110" y="110"/>
                  </a:lnTo>
                  <a:lnTo>
                    <a:pt x="58" y="110"/>
                  </a:lnTo>
                  <a:lnTo>
                    <a:pt x="58" y="198"/>
                  </a:lnTo>
                  <a:lnTo>
                    <a:pt x="58" y="198"/>
                  </a:lnTo>
                  <a:lnTo>
                    <a:pt x="58" y="210"/>
                  </a:lnTo>
                  <a:lnTo>
                    <a:pt x="62" y="220"/>
                  </a:lnTo>
                  <a:lnTo>
                    <a:pt x="66" y="224"/>
                  </a:lnTo>
                  <a:lnTo>
                    <a:pt x="70" y="226"/>
                  </a:lnTo>
                  <a:lnTo>
                    <a:pt x="84" y="228"/>
                  </a:lnTo>
                  <a:lnTo>
                    <a:pt x="84" y="228"/>
                  </a:lnTo>
                  <a:lnTo>
                    <a:pt x="98" y="228"/>
                  </a:lnTo>
                  <a:lnTo>
                    <a:pt x="114" y="224"/>
                  </a:lnTo>
                  <a:lnTo>
                    <a:pt x="114" y="224"/>
                  </a:lnTo>
                  <a:close/>
                </a:path>
              </a:pathLst>
            </a:custGeom>
            <a:solidFill>
              <a:srgbClr val="0065A4"/>
            </a:solidFill>
            <a:ln w="9525">
              <a:noFill/>
              <a:round/>
              <a:headEnd/>
              <a:tailEnd/>
            </a:ln>
          </p:spPr>
          <p:txBody>
            <a:bodyPr/>
            <a:lstStyle/>
            <a:p>
              <a:pPr algn="ctr" eaLnBrk="0" fontAlgn="base" hangingPunct="0">
                <a:lnSpc>
                  <a:spcPct val="90000"/>
                </a:lnSpc>
                <a:spcBef>
                  <a:spcPct val="30000"/>
                </a:spcBef>
                <a:spcAft>
                  <a:spcPct val="10000"/>
                </a:spcAft>
                <a:defRPr/>
              </a:pPr>
              <a:endParaRPr lang="en-US" sz="2400" dirty="0">
                <a:solidFill>
                  <a:srgbClr val="000000"/>
                </a:solidFill>
              </a:endParaRPr>
            </a:p>
          </p:txBody>
        </p:sp>
        <p:sp>
          <p:nvSpPr>
            <p:cNvPr id="22" name="Freeform 99"/>
            <p:cNvSpPr>
              <a:spLocks noChangeAspect="1"/>
            </p:cNvSpPr>
            <p:nvPr userDrawn="1"/>
          </p:nvSpPr>
          <p:spPr bwMode="gray">
            <a:xfrm>
              <a:off x="3574" y="3576"/>
              <a:ext cx="126" cy="211"/>
            </a:xfrm>
            <a:custGeom>
              <a:avLst/>
              <a:gdLst/>
              <a:ahLst/>
              <a:cxnLst>
                <a:cxn ang="0">
                  <a:pos x="126" y="0"/>
                </a:cxn>
                <a:cxn ang="0">
                  <a:pos x="122" y="50"/>
                </a:cxn>
                <a:cxn ang="0">
                  <a:pos x="106" y="50"/>
                </a:cxn>
                <a:cxn ang="0">
                  <a:pos x="106" y="50"/>
                </a:cxn>
                <a:cxn ang="0">
                  <a:pos x="96" y="50"/>
                </a:cxn>
                <a:cxn ang="0">
                  <a:pos x="86" y="54"/>
                </a:cxn>
                <a:cxn ang="0">
                  <a:pos x="76" y="60"/>
                </a:cxn>
                <a:cxn ang="0">
                  <a:pos x="70" y="66"/>
                </a:cxn>
                <a:cxn ang="0">
                  <a:pos x="64" y="74"/>
                </a:cxn>
                <a:cxn ang="0">
                  <a:pos x="60" y="82"/>
                </a:cxn>
                <a:cxn ang="0">
                  <a:pos x="58" y="92"/>
                </a:cxn>
                <a:cxn ang="0">
                  <a:pos x="58" y="100"/>
                </a:cxn>
                <a:cxn ang="0">
                  <a:pos x="58" y="212"/>
                </a:cxn>
                <a:cxn ang="0">
                  <a:pos x="0" y="212"/>
                </a:cxn>
                <a:cxn ang="0">
                  <a:pos x="0" y="0"/>
                </a:cxn>
                <a:cxn ang="0">
                  <a:pos x="54" y="0"/>
                </a:cxn>
                <a:cxn ang="0">
                  <a:pos x="56" y="26"/>
                </a:cxn>
                <a:cxn ang="0">
                  <a:pos x="56" y="26"/>
                </a:cxn>
                <a:cxn ang="0">
                  <a:pos x="66" y="14"/>
                </a:cxn>
                <a:cxn ang="0">
                  <a:pos x="80" y="6"/>
                </a:cxn>
                <a:cxn ang="0">
                  <a:pos x="94" y="2"/>
                </a:cxn>
                <a:cxn ang="0">
                  <a:pos x="112" y="0"/>
                </a:cxn>
                <a:cxn ang="0">
                  <a:pos x="126" y="0"/>
                </a:cxn>
              </a:cxnLst>
              <a:rect l="0" t="0" r="r" b="b"/>
              <a:pathLst>
                <a:path w="126" h="212">
                  <a:moveTo>
                    <a:pt x="126" y="0"/>
                  </a:moveTo>
                  <a:lnTo>
                    <a:pt x="122" y="50"/>
                  </a:lnTo>
                  <a:lnTo>
                    <a:pt x="106" y="50"/>
                  </a:lnTo>
                  <a:lnTo>
                    <a:pt x="106" y="50"/>
                  </a:lnTo>
                  <a:lnTo>
                    <a:pt x="96" y="50"/>
                  </a:lnTo>
                  <a:lnTo>
                    <a:pt x="86" y="54"/>
                  </a:lnTo>
                  <a:lnTo>
                    <a:pt x="76" y="60"/>
                  </a:lnTo>
                  <a:lnTo>
                    <a:pt x="70" y="66"/>
                  </a:lnTo>
                  <a:lnTo>
                    <a:pt x="64" y="74"/>
                  </a:lnTo>
                  <a:lnTo>
                    <a:pt x="60" y="82"/>
                  </a:lnTo>
                  <a:lnTo>
                    <a:pt x="58" y="92"/>
                  </a:lnTo>
                  <a:lnTo>
                    <a:pt x="58" y="100"/>
                  </a:lnTo>
                  <a:lnTo>
                    <a:pt x="58" y="212"/>
                  </a:lnTo>
                  <a:lnTo>
                    <a:pt x="0" y="212"/>
                  </a:lnTo>
                  <a:lnTo>
                    <a:pt x="0" y="0"/>
                  </a:lnTo>
                  <a:lnTo>
                    <a:pt x="54" y="0"/>
                  </a:lnTo>
                  <a:lnTo>
                    <a:pt x="56" y="26"/>
                  </a:lnTo>
                  <a:lnTo>
                    <a:pt x="56" y="26"/>
                  </a:lnTo>
                  <a:lnTo>
                    <a:pt x="66" y="14"/>
                  </a:lnTo>
                  <a:lnTo>
                    <a:pt x="80" y="6"/>
                  </a:lnTo>
                  <a:lnTo>
                    <a:pt x="94" y="2"/>
                  </a:lnTo>
                  <a:lnTo>
                    <a:pt x="112" y="0"/>
                  </a:lnTo>
                  <a:lnTo>
                    <a:pt x="126" y="0"/>
                  </a:lnTo>
                  <a:close/>
                </a:path>
              </a:pathLst>
            </a:custGeom>
            <a:solidFill>
              <a:srgbClr val="0065A4"/>
            </a:solidFill>
            <a:ln w="9525">
              <a:noFill/>
              <a:round/>
              <a:headEnd/>
              <a:tailEnd/>
            </a:ln>
          </p:spPr>
          <p:txBody>
            <a:bodyPr/>
            <a:lstStyle/>
            <a:p>
              <a:pPr algn="ctr" eaLnBrk="0" fontAlgn="base" hangingPunct="0">
                <a:lnSpc>
                  <a:spcPct val="90000"/>
                </a:lnSpc>
                <a:spcBef>
                  <a:spcPct val="30000"/>
                </a:spcBef>
                <a:spcAft>
                  <a:spcPct val="10000"/>
                </a:spcAft>
                <a:defRPr/>
              </a:pPr>
              <a:endParaRPr lang="en-US" sz="2400" dirty="0">
                <a:solidFill>
                  <a:srgbClr val="000000"/>
                </a:solidFill>
              </a:endParaRPr>
            </a:p>
          </p:txBody>
        </p:sp>
        <p:sp>
          <p:nvSpPr>
            <p:cNvPr id="23" name="Freeform 100"/>
            <p:cNvSpPr>
              <a:spLocks noChangeAspect="1"/>
            </p:cNvSpPr>
            <p:nvPr userDrawn="1"/>
          </p:nvSpPr>
          <p:spPr bwMode="gray">
            <a:xfrm>
              <a:off x="3020" y="3469"/>
              <a:ext cx="294" cy="326"/>
            </a:xfrm>
            <a:custGeom>
              <a:avLst/>
              <a:gdLst/>
              <a:ahLst/>
              <a:cxnLst>
                <a:cxn ang="0">
                  <a:pos x="294" y="296"/>
                </a:cxn>
                <a:cxn ang="0">
                  <a:pos x="234" y="320"/>
                </a:cxn>
                <a:cxn ang="0">
                  <a:pos x="202" y="326"/>
                </a:cxn>
                <a:cxn ang="0">
                  <a:pos x="164" y="326"/>
                </a:cxn>
                <a:cxn ang="0">
                  <a:pos x="148" y="326"/>
                </a:cxn>
                <a:cxn ang="0">
                  <a:pos x="114" y="320"/>
                </a:cxn>
                <a:cxn ang="0">
                  <a:pos x="84" y="308"/>
                </a:cxn>
                <a:cxn ang="0">
                  <a:pos x="58" y="292"/>
                </a:cxn>
                <a:cxn ang="0">
                  <a:pos x="36" y="272"/>
                </a:cxn>
                <a:cxn ang="0">
                  <a:pos x="20" y="246"/>
                </a:cxn>
                <a:cxn ang="0">
                  <a:pos x="8" y="216"/>
                </a:cxn>
                <a:cxn ang="0">
                  <a:pos x="2" y="182"/>
                </a:cxn>
                <a:cxn ang="0">
                  <a:pos x="0" y="164"/>
                </a:cxn>
                <a:cxn ang="0">
                  <a:pos x="4" y="128"/>
                </a:cxn>
                <a:cxn ang="0">
                  <a:pos x="12" y="96"/>
                </a:cxn>
                <a:cxn ang="0">
                  <a:pos x="28" y="68"/>
                </a:cxn>
                <a:cxn ang="0">
                  <a:pos x="48" y="44"/>
                </a:cxn>
                <a:cxn ang="0">
                  <a:pos x="72" y="26"/>
                </a:cxn>
                <a:cxn ang="0">
                  <a:pos x="100" y="12"/>
                </a:cxn>
                <a:cxn ang="0">
                  <a:pos x="130" y="2"/>
                </a:cxn>
                <a:cxn ang="0">
                  <a:pos x="164" y="0"/>
                </a:cxn>
                <a:cxn ang="0">
                  <a:pos x="182" y="0"/>
                </a:cxn>
                <a:cxn ang="0">
                  <a:pos x="216" y="4"/>
                </a:cxn>
                <a:cxn ang="0">
                  <a:pos x="248" y="14"/>
                </a:cxn>
                <a:cxn ang="0">
                  <a:pos x="276" y="30"/>
                </a:cxn>
                <a:cxn ang="0">
                  <a:pos x="250" y="82"/>
                </a:cxn>
                <a:cxn ang="0">
                  <a:pos x="232" y="70"/>
                </a:cxn>
                <a:cxn ang="0">
                  <a:pos x="188" y="56"/>
                </a:cxn>
                <a:cxn ang="0">
                  <a:pos x="162" y="56"/>
                </a:cxn>
                <a:cxn ang="0">
                  <a:pos x="122" y="64"/>
                </a:cxn>
                <a:cxn ang="0">
                  <a:pos x="90" y="86"/>
                </a:cxn>
                <a:cxn ang="0">
                  <a:pos x="72" y="120"/>
                </a:cxn>
                <a:cxn ang="0">
                  <a:pos x="64" y="160"/>
                </a:cxn>
                <a:cxn ang="0">
                  <a:pos x="66" y="184"/>
                </a:cxn>
                <a:cxn ang="0">
                  <a:pos x="80" y="224"/>
                </a:cxn>
                <a:cxn ang="0">
                  <a:pos x="106" y="254"/>
                </a:cxn>
                <a:cxn ang="0">
                  <a:pos x="144" y="270"/>
                </a:cxn>
                <a:cxn ang="0">
                  <a:pos x="166" y="272"/>
                </a:cxn>
                <a:cxn ang="0">
                  <a:pos x="204" y="270"/>
                </a:cxn>
                <a:cxn ang="0">
                  <a:pos x="234" y="260"/>
                </a:cxn>
                <a:cxn ang="0">
                  <a:pos x="170" y="194"/>
                </a:cxn>
                <a:cxn ang="0">
                  <a:pos x="294" y="140"/>
                </a:cxn>
              </a:cxnLst>
              <a:rect l="0" t="0" r="r" b="b"/>
              <a:pathLst>
                <a:path w="294" h="326">
                  <a:moveTo>
                    <a:pt x="294" y="296"/>
                  </a:moveTo>
                  <a:lnTo>
                    <a:pt x="294" y="296"/>
                  </a:lnTo>
                  <a:lnTo>
                    <a:pt x="266" y="310"/>
                  </a:lnTo>
                  <a:lnTo>
                    <a:pt x="234" y="320"/>
                  </a:lnTo>
                  <a:lnTo>
                    <a:pt x="218" y="322"/>
                  </a:lnTo>
                  <a:lnTo>
                    <a:pt x="202" y="326"/>
                  </a:lnTo>
                  <a:lnTo>
                    <a:pt x="184" y="326"/>
                  </a:lnTo>
                  <a:lnTo>
                    <a:pt x="164" y="326"/>
                  </a:lnTo>
                  <a:lnTo>
                    <a:pt x="164" y="326"/>
                  </a:lnTo>
                  <a:lnTo>
                    <a:pt x="148" y="326"/>
                  </a:lnTo>
                  <a:lnTo>
                    <a:pt x="130" y="324"/>
                  </a:lnTo>
                  <a:lnTo>
                    <a:pt x="114" y="320"/>
                  </a:lnTo>
                  <a:lnTo>
                    <a:pt x="98" y="314"/>
                  </a:lnTo>
                  <a:lnTo>
                    <a:pt x="84" y="308"/>
                  </a:lnTo>
                  <a:lnTo>
                    <a:pt x="70" y="300"/>
                  </a:lnTo>
                  <a:lnTo>
                    <a:pt x="58" y="292"/>
                  </a:lnTo>
                  <a:lnTo>
                    <a:pt x="46" y="282"/>
                  </a:lnTo>
                  <a:lnTo>
                    <a:pt x="36" y="272"/>
                  </a:lnTo>
                  <a:lnTo>
                    <a:pt x="28" y="258"/>
                  </a:lnTo>
                  <a:lnTo>
                    <a:pt x="20" y="246"/>
                  </a:lnTo>
                  <a:lnTo>
                    <a:pt x="12" y="232"/>
                  </a:lnTo>
                  <a:lnTo>
                    <a:pt x="8" y="216"/>
                  </a:lnTo>
                  <a:lnTo>
                    <a:pt x="4" y="200"/>
                  </a:lnTo>
                  <a:lnTo>
                    <a:pt x="2" y="182"/>
                  </a:lnTo>
                  <a:lnTo>
                    <a:pt x="0" y="164"/>
                  </a:lnTo>
                  <a:lnTo>
                    <a:pt x="0" y="164"/>
                  </a:lnTo>
                  <a:lnTo>
                    <a:pt x="2" y="146"/>
                  </a:lnTo>
                  <a:lnTo>
                    <a:pt x="4" y="128"/>
                  </a:lnTo>
                  <a:lnTo>
                    <a:pt x="8" y="112"/>
                  </a:lnTo>
                  <a:lnTo>
                    <a:pt x="12" y="96"/>
                  </a:lnTo>
                  <a:lnTo>
                    <a:pt x="20" y="82"/>
                  </a:lnTo>
                  <a:lnTo>
                    <a:pt x="28" y="68"/>
                  </a:lnTo>
                  <a:lnTo>
                    <a:pt x="36" y="56"/>
                  </a:lnTo>
                  <a:lnTo>
                    <a:pt x="48" y="44"/>
                  </a:lnTo>
                  <a:lnTo>
                    <a:pt x="58" y="34"/>
                  </a:lnTo>
                  <a:lnTo>
                    <a:pt x="72" y="26"/>
                  </a:lnTo>
                  <a:lnTo>
                    <a:pt x="84" y="18"/>
                  </a:lnTo>
                  <a:lnTo>
                    <a:pt x="100" y="12"/>
                  </a:lnTo>
                  <a:lnTo>
                    <a:pt x="114" y="6"/>
                  </a:lnTo>
                  <a:lnTo>
                    <a:pt x="130" y="2"/>
                  </a:lnTo>
                  <a:lnTo>
                    <a:pt x="148" y="0"/>
                  </a:lnTo>
                  <a:lnTo>
                    <a:pt x="164" y="0"/>
                  </a:lnTo>
                  <a:lnTo>
                    <a:pt x="164" y="0"/>
                  </a:lnTo>
                  <a:lnTo>
                    <a:pt x="182" y="0"/>
                  </a:lnTo>
                  <a:lnTo>
                    <a:pt x="200" y="2"/>
                  </a:lnTo>
                  <a:lnTo>
                    <a:pt x="216" y="4"/>
                  </a:lnTo>
                  <a:lnTo>
                    <a:pt x="232" y="8"/>
                  </a:lnTo>
                  <a:lnTo>
                    <a:pt x="248" y="14"/>
                  </a:lnTo>
                  <a:lnTo>
                    <a:pt x="262" y="22"/>
                  </a:lnTo>
                  <a:lnTo>
                    <a:pt x="276" y="30"/>
                  </a:lnTo>
                  <a:lnTo>
                    <a:pt x="290" y="40"/>
                  </a:lnTo>
                  <a:lnTo>
                    <a:pt x="250" y="82"/>
                  </a:lnTo>
                  <a:lnTo>
                    <a:pt x="250" y="82"/>
                  </a:lnTo>
                  <a:lnTo>
                    <a:pt x="232" y="70"/>
                  </a:lnTo>
                  <a:lnTo>
                    <a:pt x="212" y="62"/>
                  </a:lnTo>
                  <a:lnTo>
                    <a:pt x="188" y="56"/>
                  </a:lnTo>
                  <a:lnTo>
                    <a:pt x="162" y="56"/>
                  </a:lnTo>
                  <a:lnTo>
                    <a:pt x="162" y="56"/>
                  </a:lnTo>
                  <a:lnTo>
                    <a:pt x="140" y="58"/>
                  </a:lnTo>
                  <a:lnTo>
                    <a:pt x="122" y="64"/>
                  </a:lnTo>
                  <a:lnTo>
                    <a:pt x="104" y="74"/>
                  </a:lnTo>
                  <a:lnTo>
                    <a:pt x="90" y="86"/>
                  </a:lnTo>
                  <a:lnTo>
                    <a:pt x="80" y="102"/>
                  </a:lnTo>
                  <a:lnTo>
                    <a:pt x="72" y="120"/>
                  </a:lnTo>
                  <a:lnTo>
                    <a:pt x="66" y="140"/>
                  </a:lnTo>
                  <a:lnTo>
                    <a:pt x="64" y="160"/>
                  </a:lnTo>
                  <a:lnTo>
                    <a:pt x="64" y="160"/>
                  </a:lnTo>
                  <a:lnTo>
                    <a:pt x="66" y="184"/>
                  </a:lnTo>
                  <a:lnTo>
                    <a:pt x="72" y="206"/>
                  </a:lnTo>
                  <a:lnTo>
                    <a:pt x="80" y="224"/>
                  </a:lnTo>
                  <a:lnTo>
                    <a:pt x="92" y="240"/>
                  </a:lnTo>
                  <a:lnTo>
                    <a:pt x="106" y="254"/>
                  </a:lnTo>
                  <a:lnTo>
                    <a:pt x="124" y="262"/>
                  </a:lnTo>
                  <a:lnTo>
                    <a:pt x="144" y="270"/>
                  </a:lnTo>
                  <a:lnTo>
                    <a:pt x="166" y="272"/>
                  </a:lnTo>
                  <a:lnTo>
                    <a:pt x="166" y="272"/>
                  </a:lnTo>
                  <a:lnTo>
                    <a:pt x="186" y="272"/>
                  </a:lnTo>
                  <a:lnTo>
                    <a:pt x="204" y="270"/>
                  </a:lnTo>
                  <a:lnTo>
                    <a:pt x="220" y="266"/>
                  </a:lnTo>
                  <a:lnTo>
                    <a:pt x="234" y="260"/>
                  </a:lnTo>
                  <a:lnTo>
                    <a:pt x="234" y="194"/>
                  </a:lnTo>
                  <a:lnTo>
                    <a:pt x="170" y="194"/>
                  </a:lnTo>
                  <a:lnTo>
                    <a:pt x="174" y="140"/>
                  </a:lnTo>
                  <a:lnTo>
                    <a:pt x="294" y="140"/>
                  </a:lnTo>
                  <a:lnTo>
                    <a:pt x="294" y="296"/>
                  </a:lnTo>
                  <a:close/>
                </a:path>
              </a:pathLst>
            </a:custGeom>
            <a:solidFill>
              <a:srgbClr val="0065A4"/>
            </a:solidFill>
            <a:ln w="9525">
              <a:noFill/>
              <a:round/>
              <a:headEnd/>
              <a:tailEnd/>
            </a:ln>
          </p:spPr>
          <p:txBody>
            <a:bodyPr/>
            <a:lstStyle/>
            <a:p>
              <a:pPr algn="ctr" eaLnBrk="0" fontAlgn="base" hangingPunct="0">
                <a:lnSpc>
                  <a:spcPct val="90000"/>
                </a:lnSpc>
                <a:spcBef>
                  <a:spcPct val="30000"/>
                </a:spcBef>
                <a:spcAft>
                  <a:spcPct val="10000"/>
                </a:spcAft>
                <a:defRPr/>
              </a:pPr>
              <a:endParaRPr lang="en-US" sz="2400" dirty="0">
                <a:solidFill>
                  <a:srgbClr val="000000"/>
                </a:solidFill>
              </a:endParaRPr>
            </a:p>
          </p:txBody>
        </p:sp>
        <p:sp>
          <p:nvSpPr>
            <p:cNvPr id="24" name="Freeform 101"/>
            <p:cNvSpPr>
              <a:spLocks noChangeAspect="1" noEditPoints="1"/>
            </p:cNvSpPr>
            <p:nvPr userDrawn="1"/>
          </p:nvSpPr>
          <p:spPr bwMode="gray">
            <a:xfrm>
              <a:off x="4080" y="3570"/>
              <a:ext cx="216" cy="223"/>
            </a:xfrm>
            <a:custGeom>
              <a:avLst/>
              <a:gdLst/>
              <a:ahLst/>
              <a:cxnLst>
                <a:cxn ang="0">
                  <a:pos x="58" y="132"/>
                </a:cxn>
                <a:cxn ang="0">
                  <a:pos x="60" y="142"/>
                </a:cxn>
                <a:cxn ang="0">
                  <a:pos x="70" y="158"/>
                </a:cxn>
                <a:cxn ang="0">
                  <a:pos x="84" y="170"/>
                </a:cxn>
                <a:cxn ang="0">
                  <a:pos x="102" y="176"/>
                </a:cxn>
                <a:cxn ang="0">
                  <a:pos x="112" y="176"/>
                </a:cxn>
                <a:cxn ang="0">
                  <a:pos x="144" y="172"/>
                </a:cxn>
                <a:cxn ang="0">
                  <a:pos x="170" y="150"/>
                </a:cxn>
                <a:cxn ang="0">
                  <a:pos x="208" y="180"/>
                </a:cxn>
                <a:cxn ang="0">
                  <a:pos x="188" y="200"/>
                </a:cxn>
                <a:cxn ang="0">
                  <a:pos x="164" y="214"/>
                </a:cxn>
                <a:cxn ang="0">
                  <a:pos x="140" y="222"/>
                </a:cxn>
                <a:cxn ang="0">
                  <a:pos x="112" y="224"/>
                </a:cxn>
                <a:cxn ang="0">
                  <a:pos x="90" y="222"/>
                </a:cxn>
                <a:cxn ang="0">
                  <a:pos x="50" y="206"/>
                </a:cxn>
                <a:cxn ang="0">
                  <a:pos x="20" y="178"/>
                </a:cxn>
                <a:cxn ang="0">
                  <a:pos x="2" y="136"/>
                </a:cxn>
                <a:cxn ang="0">
                  <a:pos x="0" y="112"/>
                </a:cxn>
                <a:cxn ang="0">
                  <a:pos x="8" y="66"/>
                </a:cxn>
                <a:cxn ang="0">
                  <a:pos x="32" y="32"/>
                </a:cxn>
                <a:cxn ang="0">
                  <a:pos x="68" y="8"/>
                </a:cxn>
                <a:cxn ang="0">
                  <a:pos x="110" y="0"/>
                </a:cxn>
                <a:cxn ang="0">
                  <a:pos x="134" y="2"/>
                </a:cxn>
                <a:cxn ang="0">
                  <a:pos x="174" y="18"/>
                </a:cxn>
                <a:cxn ang="0">
                  <a:pos x="200" y="46"/>
                </a:cxn>
                <a:cxn ang="0">
                  <a:pos x="214" y="90"/>
                </a:cxn>
                <a:cxn ang="0">
                  <a:pos x="216" y="132"/>
                </a:cxn>
                <a:cxn ang="0">
                  <a:pos x="158" y="88"/>
                </a:cxn>
                <a:cxn ang="0">
                  <a:pos x="154" y="70"/>
                </a:cxn>
                <a:cxn ang="0">
                  <a:pos x="144" y="56"/>
                </a:cxn>
                <a:cxn ang="0">
                  <a:pos x="128" y="48"/>
                </a:cxn>
                <a:cxn ang="0">
                  <a:pos x="108" y="46"/>
                </a:cxn>
                <a:cxn ang="0">
                  <a:pos x="98" y="46"/>
                </a:cxn>
                <a:cxn ang="0">
                  <a:pos x="82" y="52"/>
                </a:cxn>
                <a:cxn ang="0">
                  <a:pos x="68" y="64"/>
                </a:cxn>
                <a:cxn ang="0">
                  <a:pos x="60" y="80"/>
                </a:cxn>
                <a:cxn ang="0">
                  <a:pos x="158" y="88"/>
                </a:cxn>
              </a:cxnLst>
              <a:rect l="0" t="0" r="r" b="b"/>
              <a:pathLst>
                <a:path w="216" h="224">
                  <a:moveTo>
                    <a:pt x="216" y="132"/>
                  </a:moveTo>
                  <a:lnTo>
                    <a:pt x="58" y="132"/>
                  </a:lnTo>
                  <a:lnTo>
                    <a:pt x="58" y="132"/>
                  </a:lnTo>
                  <a:lnTo>
                    <a:pt x="60" y="142"/>
                  </a:lnTo>
                  <a:lnTo>
                    <a:pt x="64" y="150"/>
                  </a:lnTo>
                  <a:lnTo>
                    <a:pt x="70" y="158"/>
                  </a:lnTo>
                  <a:lnTo>
                    <a:pt x="76" y="164"/>
                  </a:lnTo>
                  <a:lnTo>
                    <a:pt x="84" y="170"/>
                  </a:lnTo>
                  <a:lnTo>
                    <a:pt x="92" y="174"/>
                  </a:lnTo>
                  <a:lnTo>
                    <a:pt x="102" y="176"/>
                  </a:lnTo>
                  <a:lnTo>
                    <a:pt x="112" y="176"/>
                  </a:lnTo>
                  <a:lnTo>
                    <a:pt x="112" y="176"/>
                  </a:lnTo>
                  <a:lnTo>
                    <a:pt x="128" y="176"/>
                  </a:lnTo>
                  <a:lnTo>
                    <a:pt x="144" y="172"/>
                  </a:lnTo>
                  <a:lnTo>
                    <a:pt x="156" y="162"/>
                  </a:lnTo>
                  <a:lnTo>
                    <a:pt x="170" y="150"/>
                  </a:lnTo>
                  <a:lnTo>
                    <a:pt x="208" y="180"/>
                  </a:lnTo>
                  <a:lnTo>
                    <a:pt x="208" y="180"/>
                  </a:lnTo>
                  <a:lnTo>
                    <a:pt x="198" y="190"/>
                  </a:lnTo>
                  <a:lnTo>
                    <a:pt x="188" y="200"/>
                  </a:lnTo>
                  <a:lnTo>
                    <a:pt x="176" y="208"/>
                  </a:lnTo>
                  <a:lnTo>
                    <a:pt x="164" y="214"/>
                  </a:lnTo>
                  <a:lnTo>
                    <a:pt x="152" y="218"/>
                  </a:lnTo>
                  <a:lnTo>
                    <a:pt x="140" y="222"/>
                  </a:lnTo>
                  <a:lnTo>
                    <a:pt x="126" y="224"/>
                  </a:lnTo>
                  <a:lnTo>
                    <a:pt x="112" y="224"/>
                  </a:lnTo>
                  <a:lnTo>
                    <a:pt x="112" y="224"/>
                  </a:lnTo>
                  <a:lnTo>
                    <a:pt x="90" y="222"/>
                  </a:lnTo>
                  <a:lnTo>
                    <a:pt x="68" y="216"/>
                  </a:lnTo>
                  <a:lnTo>
                    <a:pt x="50" y="206"/>
                  </a:lnTo>
                  <a:lnTo>
                    <a:pt x="32" y="194"/>
                  </a:lnTo>
                  <a:lnTo>
                    <a:pt x="20" y="178"/>
                  </a:lnTo>
                  <a:lnTo>
                    <a:pt x="10" y="158"/>
                  </a:lnTo>
                  <a:lnTo>
                    <a:pt x="2" y="136"/>
                  </a:lnTo>
                  <a:lnTo>
                    <a:pt x="0" y="112"/>
                  </a:lnTo>
                  <a:lnTo>
                    <a:pt x="0" y="112"/>
                  </a:lnTo>
                  <a:lnTo>
                    <a:pt x="2" y="88"/>
                  </a:lnTo>
                  <a:lnTo>
                    <a:pt x="8" y="66"/>
                  </a:lnTo>
                  <a:lnTo>
                    <a:pt x="18" y="48"/>
                  </a:lnTo>
                  <a:lnTo>
                    <a:pt x="32" y="32"/>
                  </a:lnTo>
                  <a:lnTo>
                    <a:pt x="48" y="18"/>
                  </a:lnTo>
                  <a:lnTo>
                    <a:pt x="68" y="8"/>
                  </a:lnTo>
                  <a:lnTo>
                    <a:pt x="88" y="2"/>
                  </a:lnTo>
                  <a:lnTo>
                    <a:pt x="110" y="0"/>
                  </a:lnTo>
                  <a:lnTo>
                    <a:pt x="110" y="0"/>
                  </a:lnTo>
                  <a:lnTo>
                    <a:pt x="134" y="2"/>
                  </a:lnTo>
                  <a:lnTo>
                    <a:pt x="156" y="8"/>
                  </a:lnTo>
                  <a:lnTo>
                    <a:pt x="174" y="18"/>
                  </a:lnTo>
                  <a:lnTo>
                    <a:pt x="190" y="30"/>
                  </a:lnTo>
                  <a:lnTo>
                    <a:pt x="200" y="46"/>
                  </a:lnTo>
                  <a:lnTo>
                    <a:pt x="210" y="66"/>
                  </a:lnTo>
                  <a:lnTo>
                    <a:pt x="214" y="90"/>
                  </a:lnTo>
                  <a:lnTo>
                    <a:pt x="216" y="116"/>
                  </a:lnTo>
                  <a:lnTo>
                    <a:pt x="216" y="132"/>
                  </a:lnTo>
                  <a:close/>
                  <a:moveTo>
                    <a:pt x="158" y="88"/>
                  </a:moveTo>
                  <a:lnTo>
                    <a:pt x="158" y="88"/>
                  </a:lnTo>
                  <a:lnTo>
                    <a:pt x="158" y="78"/>
                  </a:lnTo>
                  <a:lnTo>
                    <a:pt x="154" y="70"/>
                  </a:lnTo>
                  <a:lnTo>
                    <a:pt x="150" y="62"/>
                  </a:lnTo>
                  <a:lnTo>
                    <a:pt x="144" y="56"/>
                  </a:lnTo>
                  <a:lnTo>
                    <a:pt x="136" y="52"/>
                  </a:lnTo>
                  <a:lnTo>
                    <a:pt x="128" y="48"/>
                  </a:lnTo>
                  <a:lnTo>
                    <a:pt x="120" y="46"/>
                  </a:lnTo>
                  <a:lnTo>
                    <a:pt x="108" y="46"/>
                  </a:lnTo>
                  <a:lnTo>
                    <a:pt x="108" y="46"/>
                  </a:lnTo>
                  <a:lnTo>
                    <a:pt x="98" y="46"/>
                  </a:lnTo>
                  <a:lnTo>
                    <a:pt x="90" y="48"/>
                  </a:lnTo>
                  <a:lnTo>
                    <a:pt x="82" y="52"/>
                  </a:lnTo>
                  <a:lnTo>
                    <a:pt x="74" y="58"/>
                  </a:lnTo>
                  <a:lnTo>
                    <a:pt x="68" y="64"/>
                  </a:lnTo>
                  <a:lnTo>
                    <a:pt x="64" y="72"/>
                  </a:lnTo>
                  <a:lnTo>
                    <a:pt x="60" y="80"/>
                  </a:lnTo>
                  <a:lnTo>
                    <a:pt x="58" y="88"/>
                  </a:lnTo>
                  <a:lnTo>
                    <a:pt x="158" y="88"/>
                  </a:lnTo>
                  <a:close/>
                </a:path>
              </a:pathLst>
            </a:custGeom>
            <a:solidFill>
              <a:srgbClr val="0065A4"/>
            </a:solidFill>
            <a:ln w="9525">
              <a:noFill/>
              <a:round/>
              <a:headEnd/>
              <a:tailEnd/>
            </a:ln>
          </p:spPr>
          <p:txBody>
            <a:bodyPr/>
            <a:lstStyle/>
            <a:p>
              <a:pPr algn="ctr" eaLnBrk="0" fontAlgn="base" hangingPunct="0">
                <a:lnSpc>
                  <a:spcPct val="90000"/>
                </a:lnSpc>
                <a:spcBef>
                  <a:spcPct val="30000"/>
                </a:spcBef>
                <a:spcAft>
                  <a:spcPct val="10000"/>
                </a:spcAft>
                <a:defRPr/>
              </a:pPr>
              <a:endParaRPr lang="en-US" sz="2400" dirty="0">
                <a:solidFill>
                  <a:srgbClr val="000000"/>
                </a:solidFill>
              </a:endParaRPr>
            </a:p>
          </p:txBody>
        </p:sp>
        <p:sp>
          <p:nvSpPr>
            <p:cNvPr id="25" name="Freeform 102"/>
            <p:cNvSpPr>
              <a:spLocks noChangeAspect="1" noEditPoints="1"/>
            </p:cNvSpPr>
            <p:nvPr userDrawn="1"/>
          </p:nvSpPr>
          <p:spPr bwMode="gray">
            <a:xfrm>
              <a:off x="3342" y="3570"/>
              <a:ext cx="196" cy="223"/>
            </a:xfrm>
            <a:custGeom>
              <a:avLst/>
              <a:gdLst/>
              <a:ahLst/>
              <a:cxnLst>
                <a:cxn ang="0">
                  <a:pos x="196" y="218"/>
                </a:cxn>
                <a:cxn ang="0">
                  <a:pos x="144" y="198"/>
                </a:cxn>
                <a:cxn ang="0">
                  <a:pos x="138" y="204"/>
                </a:cxn>
                <a:cxn ang="0">
                  <a:pos x="114" y="218"/>
                </a:cxn>
                <a:cxn ang="0">
                  <a:pos x="78" y="224"/>
                </a:cxn>
                <a:cxn ang="0">
                  <a:pos x="62" y="224"/>
                </a:cxn>
                <a:cxn ang="0">
                  <a:pos x="36" y="216"/>
                </a:cxn>
                <a:cxn ang="0">
                  <a:pos x="14" y="200"/>
                </a:cxn>
                <a:cxn ang="0">
                  <a:pos x="2" y="176"/>
                </a:cxn>
                <a:cxn ang="0">
                  <a:pos x="0" y="160"/>
                </a:cxn>
                <a:cxn ang="0">
                  <a:pos x="4" y="136"/>
                </a:cxn>
                <a:cxn ang="0">
                  <a:pos x="12" y="118"/>
                </a:cxn>
                <a:cxn ang="0">
                  <a:pos x="28" y="104"/>
                </a:cxn>
                <a:cxn ang="0">
                  <a:pos x="46" y="96"/>
                </a:cxn>
                <a:cxn ang="0">
                  <a:pos x="88" y="86"/>
                </a:cxn>
                <a:cxn ang="0">
                  <a:pos x="130" y="84"/>
                </a:cxn>
                <a:cxn ang="0">
                  <a:pos x="140" y="82"/>
                </a:cxn>
                <a:cxn ang="0">
                  <a:pos x="140" y="72"/>
                </a:cxn>
                <a:cxn ang="0">
                  <a:pos x="134" y="60"/>
                </a:cxn>
                <a:cxn ang="0">
                  <a:pos x="124" y="50"/>
                </a:cxn>
                <a:cxn ang="0">
                  <a:pos x="106" y="46"/>
                </a:cxn>
                <a:cxn ang="0">
                  <a:pos x="96" y="46"/>
                </a:cxn>
                <a:cxn ang="0">
                  <a:pos x="66" y="52"/>
                </a:cxn>
                <a:cxn ang="0">
                  <a:pos x="40" y="68"/>
                </a:cxn>
                <a:cxn ang="0">
                  <a:pos x="6" y="34"/>
                </a:cxn>
                <a:cxn ang="0">
                  <a:pos x="28" y="18"/>
                </a:cxn>
                <a:cxn ang="0">
                  <a:pos x="76" y="2"/>
                </a:cxn>
                <a:cxn ang="0">
                  <a:pos x="100" y="0"/>
                </a:cxn>
                <a:cxn ang="0">
                  <a:pos x="144" y="6"/>
                </a:cxn>
                <a:cxn ang="0">
                  <a:pos x="174" y="22"/>
                </a:cxn>
                <a:cxn ang="0">
                  <a:pos x="190" y="46"/>
                </a:cxn>
                <a:cxn ang="0">
                  <a:pos x="196" y="80"/>
                </a:cxn>
                <a:cxn ang="0">
                  <a:pos x="140" y="126"/>
                </a:cxn>
                <a:cxn ang="0">
                  <a:pos x="132" y="126"/>
                </a:cxn>
                <a:cxn ang="0">
                  <a:pos x="96" y="128"/>
                </a:cxn>
                <a:cxn ang="0">
                  <a:pos x="74" y="134"/>
                </a:cxn>
                <a:cxn ang="0">
                  <a:pos x="60" y="146"/>
                </a:cxn>
                <a:cxn ang="0">
                  <a:pos x="58" y="156"/>
                </a:cxn>
                <a:cxn ang="0">
                  <a:pos x="62" y="168"/>
                </a:cxn>
                <a:cxn ang="0">
                  <a:pos x="70" y="176"/>
                </a:cxn>
                <a:cxn ang="0">
                  <a:pos x="84" y="180"/>
                </a:cxn>
                <a:cxn ang="0">
                  <a:pos x="114" y="174"/>
                </a:cxn>
                <a:cxn ang="0">
                  <a:pos x="128" y="164"/>
                </a:cxn>
                <a:cxn ang="0">
                  <a:pos x="138" y="152"/>
                </a:cxn>
                <a:cxn ang="0">
                  <a:pos x="140" y="134"/>
                </a:cxn>
              </a:cxnLst>
              <a:rect l="0" t="0" r="r" b="b"/>
              <a:pathLst>
                <a:path w="196" h="224">
                  <a:moveTo>
                    <a:pt x="196" y="80"/>
                  </a:moveTo>
                  <a:lnTo>
                    <a:pt x="196" y="218"/>
                  </a:lnTo>
                  <a:lnTo>
                    <a:pt x="146" y="218"/>
                  </a:lnTo>
                  <a:lnTo>
                    <a:pt x="144" y="198"/>
                  </a:lnTo>
                  <a:lnTo>
                    <a:pt x="144" y="198"/>
                  </a:lnTo>
                  <a:lnTo>
                    <a:pt x="138" y="204"/>
                  </a:lnTo>
                  <a:lnTo>
                    <a:pt x="130" y="210"/>
                  </a:lnTo>
                  <a:lnTo>
                    <a:pt x="114" y="218"/>
                  </a:lnTo>
                  <a:lnTo>
                    <a:pt x="96" y="222"/>
                  </a:lnTo>
                  <a:lnTo>
                    <a:pt x="78" y="224"/>
                  </a:lnTo>
                  <a:lnTo>
                    <a:pt x="78" y="224"/>
                  </a:lnTo>
                  <a:lnTo>
                    <a:pt x="62" y="224"/>
                  </a:lnTo>
                  <a:lnTo>
                    <a:pt x="48" y="220"/>
                  </a:lnTo>
                  <a:lnTo>
                    <a:pt x="36" y="216"/>
                  </a:lnTo>
                  <a:lnTo>
                    <a:pt x="24" y="208"/>
                  </a:lnTo>
                  <a:lnTo>
                    <a:pt x="14" y="200"/>
                  </a:lnTo>
                  <a:lnTo>
                    <a:pt x="8" y="188"/>
                  </a:lnTo>
                  <a:lnTo>
                    <a:pt x="2" y="176"/>
                  </a:lnTo>
                  <a:lnTo>
                    <a:pt x="0" y="160"/>
                  </a:lnTo>
                  <a:lnTo>
                    <a:pt x="0" y="160"/>
                  </a:lnTo>
                  <a:lnTo>
                    <a:pt x="0" y="148"/>
                  </a:lnTo>
                  <a:lnTo>
                    <a:pt x="4" y="136"/>
                  </a:lnTo>
                  <a:lnTo>
                    <a:pt x="8" y="126"/>
                  </a:lnTo>
                  <a:lnTo>
                    <a:pt x="12" y="118"/>
                  </a:lnTo>
                  <a:lnTo>
                    <a:pt x="20" y="110"/>
                  </a:lnTo>
                  <a:lnTo>
                    <a:pt x="28" y="104"/>
                  </a:lnTo>
                  <a:lnTo>
                    <a:pt x="36" y="100"/>
                  </a:lnTo>
                  <a:lnTo>
                    <a:pt x="46" y="96"/>
                  </a:lnTo>
                  <a:lnTo>
                    <a:pt x="66" y="90"/>
                  </a:lnTo>
                  <a:lnTo>
                    <a:pt x="88" y="86"/>
                  </a:lnTo>
                  <a:lnTo>
                    <a:pt x="110" y="84"/>
                  </a:lnTo>
                  <a:lnTo>
                    <a:pt x="130" y="84"/>
                  </a:lnTo>
                  <a:lnTo>
                    <a:pt x="140" y="84"/>
                  </a:lnTo>
                  <a:lnTo>
                    <a:pt x="140" y="82"/>
                  </a:lnTo>
                  <a:lnTo>
                    <a:pt x="140" y="82"/>
                  </a:lnTo>
                  <a:lnTo>
                    <a:pt x="140" y="72"/>
                  </a:lnTo>
                  <a:lnTo>
                    <a:pt x="138" y="66"/>
                  </a:lnTo>
                  <a:lnTo>
                    <a:pt x="134" y="60"/>
                  </a:lnTo>
                  <a:lnTo>
                    <a:pt x="130" y="54"/>
                  </a:lnTo>
                  <a:lnTo>
                    <a:pt x="124" y="50"/>
                  </a:lnTo>
                  <a:lnTo>
                    <a:pt x="116" y="48"/>
                  </a:lnTo>
                  <a:lnTo>
                    <a:pt x="106" y="46"/>
                  </a:lnTo>
                  <a:lnTo>
                    <a:pt x="96" y="46"/>
                  </a:lnTo>
                  <a:lnTo>
                    <a:pt x="96" y="46"/>
                  </a:lnTo>
                  <a:lnTo>
                    <a:pt x="80" y="46"/>
                  </a:lnTo>
                  <a:lnTo>
                    <a:pt x="66" y="52"/>
                  </a:lnTo>
                  <a:lnTo>
                    <a:pt x="52" y="58"/>
                  </a:lnTo>
                  <a:lnTo>
                    <a:pt x="40" y="68"/>
                  </a:lnTo>
                  <a:lnTo>
                    <a:pt x="6" y="34"/>
                  </a:lnTo>
                  <a:lnTo>
                    <a:pt x="6" y="34"/>
                  </a:lnTo>
                  <a:lnTo>
                    <a:pt x="18" y="26"/>
                  </a:lnTo>
                  <a:lnTo>
                    <a:pt x="28" y="18"/>
                  </a:lnTo>
                  <a:lnTo>
                    <a:pt x="52" y="8"/>
                  </a:lnTo>
                  <a:lnTo>
                    <a:pt x="76" y="2"/>
                  </a:lnTo>
                  <a:lnTo>
                    <a:pt x="100" y="0"/>
                  </a:lnTo>
                  <a:lnTo>
                    <a:pt x="100" y="0"/>
                  </a:lnTo>
                  <a:lnTo>
                    <a:pt x="124" y="2"/>
                  </a:lnTo>
                  <a:lnTo>
                    <a:pt x="144" y="6"/>
                  </a:lnTo>
                  <a:lnTo>
                    <a:pt x="160" y="12"/>
                  </a:lnTo>
                  <a:lnTo>
                    <a:pt x="174" y="22"/>
                  </a:lnTo>
                  <a:lnTo>
                    <a:pt x="184" y="34"/>
                  </a:lnTo>
                  <a:lnTo>
                    <a:pt x="190" y="46"/>
                  </a:lnTo>
                  <a:lnTo>
                    <a:pt x="194" y="62"/>
                  </a:lnTo>
                  <a:lnTo>
                    <a:pt x="196" y="80"/>
                  </a:lnTo>
                  <a:lnTo>
                    <a:pt x="196" y="80"/>
                  </a:lnTo>
                  <a:close/>
                  <a:moveTo>
                    <a:pt x="140" y="126"/>
                  </a:moveTo>
                  <a:lnTo>
                    <a:pt x="132" y="126"/>
                  </a:lnTo>
                  <a:lnTo>
                    <a:pt x="132" y="126"/>
                  </a:lnTo>
                  <a:lnTo>
                    <a:pt x="110" y="126"/>
                  </a:lnTo>
                  <a:lnTo>
                    <a:pt x="96" y="128"/>
                  </a:lnTo>
                  <a:lnTo>
                    <a:pt x="84" y="130"/>
                  </a:lnTo>
                  <a:lnTo>
                    <a:pt x="74" y="134"/>
                  </a:lnTo>
                  <a:lnTo>
                    <a:pt x="66" y="140"/>
                  </a:lnTo>
                  <a:lnTo>
                    <a:pt x="60" y="146"/>
                  </a:lnTo>
                  <a:lnTo>
                    <a:pt x="58" y="156"/>
                  </a:lnTo>
                  <a:lnTo>
                    <a:pt x="58" y="156"/>
                  </a:lnTo>
                  <a:lnTo>
                    <a:pt x="58" y="162"/>
                  </a:lnTo>
                  <a:lnTo>
                    <a:pt x="62" y="168"/>
                  </a:lnTo>
                  <a:lnTo>
                    <a:pt x="66" y="172"/>
                  </a:lnTo>
                  <a:lnTo>
                    <a:pt x="70" y="176"/>
                  </a:lnTo>
                  <a:lnTo>
                    <a:pt x="78" y="178"/>
                  </a:lnTo>
                  <a:lnTo>
                    <a:pt x="84" y="180"/>
                  </a:lnTo>
                  <a:lnTo>
                    <a:pt x="100" y="178"/>
                  </a:lnTo>
                  <a:lnTo>
                    <a:pt x="114" y="174"/>
                  </a:lnTo>
                  <a:lnTo>
                    <a:pt x="122" y="170"/>
                  </a:lnTo>
                  <a:lnTo>
                    <a:pt x="128" y="164"/>
                  </a:lnTo>
                  <a:lnTo>
                    <a:pt x="134" y="158"/>
                  </a:lnTo>
                  <a:lnTo>
                    <a:pt x="138" y="152"/>
                  </a:lnTo>
                  <a:lnTo>
                    <a:pt x="140" y="144"/>
                  </a:lnTo>
                  <a:lnTo>
                    <a:pt x="140" y="134"/>
                  </a:lnTo>
                  <a:lnTo>
                    <a:pt x="140" y="126"/>
                  </a:lnTo>
                  <a:close/>
                </a:path>
              </a:pathLst>
            </a:custGeom>
            <a:solidFill>
              <a:srgbClr val="0065A4"/>
            </a:solidFill>
            <a:ln w="9525">
              <a:noFill/>
              <a:round/>
              <a:headEnd/>
              <a:tailEnd/>
            </a:ln>
          </p:spPr>
          <p:txBody>
            <a:bodyPr/>
            <a:lstStyle/>
            <a:p>
              <a:pPr algn="ctr" eaLnBrk="0" fontAlgn="base" hangingPunct="0">
                <a:lnSpc>
                  <a:spcPct val="90000"/>
                </a:lnSpc>
                <a:spcBef>
                  <a:spcPct val="30000"/>
                </a:spcBef>
                <a:spcAft>
                  <a:spcPct val="10000"/>
                </a:spcAft>
                <a:defRPr/>
              </a:pPr>
              <a:endParaRPr lang="en-US" sz="2400" dirty="0">
                <a:solidFill>
                  <a:srgbClr val="000000"/>
                </a:solidFill>
              </a:endParaRPr>
            </a:p>
          </p:txBody>
        </p:sp>
        <p:sp>
          <p:nvSpPr>
            <p:cNvPr id="26" name="Freeform 103"/>
            <p:cNvSpPr>
              <a:spLocks noChangeAspect="1" noEditPoints="1"/>
            </p:cNvSpPr>
            <p:nvPr userDrawn="1"/>
          </p:nvSpPr>
          <p:spPr bwMode="gray">
            <a:xfrm>
              <a:off x="4402" y="3735"/>
              <a:ext cx="58" cy="56"/>
            </a:xfrm>
            <a:custGeom>
              <a:avLst/>
              <a:gdLst/>
              <a:ahLst/>
              <a:cxnLst>
                <a:cxn ang="0">
                  <a:pos x="6" y="28"/>
                </a:cxn>
                <a:cxn ang="0">
                  <a:pos x="14" y="12"/>
                </a:cxn>
                <a:cxn ang="0">
                  <a:pos x="30" y="4"/>
                </a:cxn>
                <a:cxn ang="0">
                  <a:pos x="38" y="6"/>
                </a:cxn>
                <a:cxn ang="0">
                  <a:pos x="52" y="18"/>
                </a:cxn>
                <a:cxn ang="0">
                  <a:pos x="54" y="28"/>
                </a:cxn>
                <a:cxn ang="0">
                  <a:pos x="46" y="46"/>
                </a:cxn>
                <a:cxn ang="0">
                  <a:pos x="30" y="52"/>
                </a:cxn>
                <a:cxn ang="0">
                  <a:pos x="20" y="50"/>
                </a:cxn>
                <a:cxn ang="0">
                  <a:pos x="8" y="38"/>
                </a:cxn>
                <a:cxn ang="0">
                  <a:pos x="6" y="28"/>
                </a:cxn>
                <a:cxn ang="0">
                  <a:pos x="30" y="56"/>
                </a:cxn>
                <a:cxn ang="0">
                  <a:pos x="50" y="48"/>
                </a:cxn>
                <a:cxn ang="0">
                  <a:pos x="58" y="34"/>
                </a:cxn>
                <a:cxn ang="0">
                  <a:pos x="58" y="28"/>
                </a:cxn>
                <a:cxn ang="0">
                  <a:pos x="56" y="16"/>
                </a:cxn>
                <a:cxn ang="0">
                  <a:pos x="42" y="2"/>
                </a:cxn>
                <a:cxn ang="0">
                  <a:pos x="30" y="0"/>
                </a:cxn>
                <a:cxn ang="0">
                  <a:pos x="10" y="8"/>
                </a:cxn>
                <a:cxn ang="0">
                  <a:pos x="2" y="22"/>
                </a:cxn>
                <a:cxn ang="0">
                  <a:pos x="0" y="28"/>
                </a:cxn>
                <a:cxn ang="0">
                  <a:pos x="4" y="40"/>
                </a:cxn>
                <a:cxn ang="0">
                  <a:pos x="18" y="54"/>
                </a:cxn>
                <a:cxn ang="0">
                  <a:pos x="30" y="56"/>
                </a:cxn>
                <a:cxn ang="0">
                  <a:pos x="30" y="30"/>
                </a:cxn>
                <a:cxn ang="0">
                  <a:pos x="44" y="44"/>
                </a:cxn>
                <a:cxn ang="0">
                  <a:pos x="34" y="30"/>
                </a:cxn>
                <a:cxn ang="0">
                  <a:pos x="42" y="24"/>
                </a:cxn>
                <a:cxn ang="0">
                  <a:pos x="44" y="22"/>
                </a:cxn>
                <a:cxn ang="0">
                  <a:pos x="40" y="14"/>
                </a:cxn>
                <a:cxn ang="0">
                  <a:pos x="32" y="12"/>
                </a:cxn>
                <a:cxn ang="0">
                  <a:pos x="18" y="44"/>
                </a:cxn>
                <a:cxn ang="0">
                  <a:pos x="24" y="30"/>
                </a:cxn>
                <a:cxn ang="0">
                  <a:pos x="24" y="16"/>
                </a:cxn>
                <a:cxn ang="0">
                  <a:pos x="30" y="16"/>
                </a:cxn>
                <a:cxn ang="0">
                  <a:pos x="38" y="18"/>
                </a:cxn>
                <a:cxn ang="0">
                  <a:pos x="38" y="20"/>
                </a:cxn>
                <a:cxn ang="0">
                  <a:pos x="36" y="26"/>
                </a:cxn>
                <a:cxn ang="0">
                  <a:pos x="24" y="26"/>
                </a:cxn>
              </a:cxnLst>
              <a:rect l="0" t="0" r="r" b="b"/>
              <a:pathLst>
                <a:path w="58" h="56">
                  <a:moveTo>
                    <a:pt x="6" y="28"/>
                  </a:moveTo>
                  <a:lnTo>
                    <a:pt x="6" y="28"/>
                  </a:lnTo>
                  <a:lnTo>
                    <a:pt x="8" y="18"/>
                  </a:lnTo>
                  <a:lnTo>
                    <a:pt x="14" y="12"/>
                  </a:lnTo>
                  <a:lnTo>
                    <a:pt x="20" y="6"/>
                  </a:lnTo>
                  <a:lnTo>
                    <a:pt x="30" y="4"/>
                  </a:lnTo>
                  <a:lnTo>
                    <a:pt x="30" y="4"/>
                  </a:lnTo>
                  <a:lnTo>
                    <a:pt x="38" y="6"/>
                  </a:lnTo>
                  <a:lnTo>
                    <a:pt x="46" y="12"/>
                  </a:lnTo>
                  <a:lnTo>
                    <a:pt x="52" y="18"/>
                  </a:lnTo>
                  <a:lnTo>
                    <a:pt x="54" y="28"/>
                  </a:lnTo>
                  <a:lnTo>
                    <a:pt x="54" y="28"/>
                  </a:lnTo>
                  <a:lnTo>
                    <a:pt x="52" y="38"/>
                  </a:lnTo>
                  <a:lnTo>
                    <a:pt x="46" y="46"/>
                  </a:lnTo>
                  <a:lnTo>
                    <a:pt x="38" y="50"/>
                  </a:lnTo>
                  <a:lnTo>
                    <a:pt x="30" y="52"/>
                  </a:lnTo>
                  <a:lnTo>
                    <a:pt x="30" y="52"/>
                  </a:lnTo>
                  <a:lnTo>
                    <a:pt x="20" y="50"/>
                  </a:lnTo>
                  <a:lnTo>
                    <a:pt x="14" y="46"/>
                  </a:lnTo>
                  <a:lnTo>
                    <a:pt x="8" y="38"/>
                  </a:lnTo>
                  <a:lnTo>
                    <a:pt x="6" y="28"/>
                  </a:lnTo>
                  <a:lnTo>
                    <a:pt x="6" y="28"/>
                  </a:lnTo>
                  <a:close/>
                  <a:moveTo>
                    <a:pt x="30" y="56"/>
                  </a:moveTo>
                  <a:lnTo>
                    <a:pt x="30" y="56"/>
                  </a:lnTo>
                  <a:lnTo>
                    <a:pt x="42" y="54"/>
                  </a:lnTo>
                  <a:lnTo>
                    <a:pt x="50" y="48"/>
                  </a:lnTo>
                  <a:lnTo>
                    <a:pt x="56" y="40"/>
                  </a:lnTo>
                  <a:lnTo>
                    <a:pt x="58" y="34"/>
                  </a:lnTo>
                  <a:lnTo>
                    <a:pt x="58" y="28"/>
                  </a:lnTo>
                  <a:lnTo>
                    <a:pt x="58" y="28"/>
                  </a:lnTo>
                  <a:lnTo>
                    <a:pt x="58" y="22"/>
                  </a:lnTo>
                  <a:lnTo>
                    <a:pt x="56" y="16"/>
                  </a:lnTo>
                  <a:lnTo>
                    <a:pt x="50" y="8"/>
                  </a:lnTo>
                  <a:lnTo>
                    <a:pt x="42" y="2"/>
                  </a:lnTo>
                  <a:lnTo>
                    <a:pt x="30" y="0"/>
                  </a:lnTo>
                  <a:lnTo>
                    <a:pt x="30" y="0"/>
                  </a:lnTo>
                  <a:lnTo>
                    <a:pt x="18" y="2"/>
                  </a:lnTo>
                  <a:lnTo>
                    <a:pt x="10" y="8"/>
                  </a:lnTo>
                  <a:lnTo>
                    <a:pt x="4" y="16"/>
                  </a:lnTo>
                  <a:lnTo>
                    <a:pt x="2" y="22"/>
                  </a:lnTo>
                  <a:lnTo>
                    <a:pt x="0" y="28"/>
                  </a:lnTo>
                  <a:lnTo>
                    <a:pt x="0" y="28"/>
                  </a:lnTo>
                  <a:lnTo>
                    <a:pt x="2" y="34"/>
                  </a:lnTo>
                  <a:lnTo>
                    <a:pt x="4" y="40"/>
                  </a:lnTo>
                  <a:lnTo>
                    <a:pt x="10" y="48"/>
                  </a:lnTo>
                  <a:lnTo>
                    <a:pt x="18" y="54"/>
                  </a:lnTo>
                  <a:lnTo>
                    <a:pt x="30" y="56"/>
                  </a:lnTo>
                  <a:lnTo>
                    <a:pt x="30" y="56"/>
                  </a:lnTo>
                  <a:close/>
                  <a:moveTo>
                    <a:pt x="24" y="30"/>
                  </a:moveTo>
                  <a:lnTo>
                    <a:pt x="30" y="30"/>
                  </a:lnTo>
                  <a:lnTo>
                    <a:pt x="38" y="44"/>
                  </a:lnTo>
                  <a:lnTo>
                    <a:pt x="44" y="44"/>
                  </a:lnTo>
                  <a:lnTo>
                    <a:pt x="34" y="30"/>
                  </a:lnTo>
                  <a:lnTo>
                    <a:pt x="34" y="30"/>
                  </a:lnTo>
                  <a:lnTo>
                    <a:pt x="40" y="28"/>
                  </a:lnTo>
                  <a:lnTo>
                    <a:pt x="42" y="24"/>
                  </a:lnTo>
                  <a:lnTo>
                    <a:pt x="44" y="22"/>
                  </a:lnTo>
                  <a:lnTo>
                    <a:pt x="44" y="22"/>
                  </a:lnTo>
                  <a:lnTo>
                    <a:pt x="42" y="16"/>
                  </a:lnTo>
                  <a:lnTo>
                    <a:pt x="40" y="14"/>
                  </a:lnTo>
                  <a:lnTo>
                    <a:pt x="36" y="12"/>
                  </a:lnTo>
                  <a:lnTo>
                    <a:pt x="32" y="12"/>
                  </a:lnTo>
                  <a:lnTo>
                    <a:pt x="18" y="12"/>
                  </a:lnTo>
                  <a:lnTo>
                    <a:pt x="18" y="44"/>
                  </a:lnTo>
                  <a:lnTo>
                    <a:pt x="24" y="44"/>
                  </a:lnTo>
                  <a:lnTo>
                    <a:pt x="24" y="30"/>
                  </a:lnTo>
                  <a:close/>
                  <a:moveTo>
                    <a:pt x="24" y="26"/>
                  </a:moveTo>
                  <a:lnTo>
                    <a:pt x="24" y="16"/>
                  </a:lnTo>
                  <a:lnTo>
                    <a:pt x="30" y="16"/>
                  </a:lnTo>
                  <a:lnTo>
                    <a:pt x="30" y="16"/>
                  </a:lnTo>
                  <a:lnTo>
                    <a:pt x="36" y="16"/>
                  </a:lnTo>
                  <a:lnTo>
                    <a:pt x="38" y="18"/>
                  </a:lnTo>
                  <a:lnTo>
                    <a:pt x="38" y="20"/>
                  </a:lnTo>
                  <a:lnTo>
                    <a:pt x="38" y="20"/>
                  </a:lnTo>
                  <a:lnTo>
                    <a:pt x="38" y="24"/>
                  </a:lnTo>
                  <a:lnTo>
                    <a:pt x="36" y="26"/>
                  </a:lnTo>
                  <a:lnTo>
                    <a:pt x="30" y="26"/>
                  </a:lnTo>
                  <a:lnTo>
                    <a:pt x="24" y="26"/>
                  </a:lnTo>
                  <a:close/>
                </a:path>
              </a:pathLst>
            </a:custGeom>
            <a:solidFill>
              <a:srgbClr val="0065A4"/>
            </a:solidFill>
            <a:ln w="9525">
              <a:noFill/>
              <a:round/>
              <a:headEnd/>
              <a:tailEnd/>
            </a:ln>
          </p:spPr>
          <p:txBody>
            <a:bodyPr/>
            <a:lstStyle/>
            <a:p>
              <a:pPr algn="ctr" eaLnBrk="0" fontAlgn="base" hangingPunct="0">
                <a:lnSpc>
                  <a:spcPct val="90000"/>
                </a:lnSpc>
                <a:spcBef>
                  <a:spcPct val="30000"/>
                </a:spcBef>
                <a:spcAft>
                  <a:spcPct val="10000"/>
                </a:spcAft>
                <a:defRPr/>
              </a:pPr>
              <a:endParaRPr lang="en-US" sz="2400" dirty="0">
                <a:solidFill>
                  <a:srgbClr val="000000"/>
                </a:solidFill>
              </a:endParaRPr>
            </a:p>
          </p:txBody>
        </p:sp>
      </p:grpSp>
    </p:spTree>
    <p:extLst>
      <p:ext uri="{BB962C8B-B14F-4D97-AF65-F5344CB8AC3E}">
        <p14:creationId xmlns:p14="http://schemas.microsoft.com/office/powerpoint/2010/main" val="217056351"/>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 id="2147483767" r:id="rId18"/>
    <p:sldLayoutId id="2147483768" r:id="rId19"/>
  </p:sldLayoutIdLst>
  <p:transition/>
  <p:hf sldNum="0" hdr="0" ftr="0" dt="0"/>
  <p:txStyles>
    <p:titleStyle>
      <a:lvl1pPr marL="0" marR="0" indent="0" algn="l" rtl="0" eaLnBrk="1" fontAlgn="base" hangingPunct="1">
        <a:lnSpc>
          <a:spcPct val="90000"/>
        </a:lnSpc>
        <a:spcBef>
          <a:spcPct val="0"/>
        </a:spcBef>
        <a:spcAft>
          <a:spcPct val="0"/>
        </a:spcAft>
        <a:defRPr lang="en-US" sz="3200" b="1" dirty="0" smtClean="0">
          <a:solidFill>
            <a:srgbClr val="00529B"/>
          </a:solidFill>
          <a:latin typeface="+mj-lt"/>
          <a:ea typeface="+mj-ea"/>
          <a:cs typeface="+mj-cs"/>
        </a:defRPr>
      </a:lvl1pPr>
      <a:lvl2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2pPr>
      <a:lvl3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3pPr>
      <a:lvl4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4pPr>
      <a:lvl5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5pPr>
      <a:lvl6pPr marL="457178"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6pPr>
      <a:lvl7pPr marL="914354"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7pPr>
      <a:lvl8pPr marL="1371532"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8pPr>
      <a:lvl9pPr marL="1828709"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9pPr>
    </p:titleStyle>
    <p:bodyStyle>
      <a:lvl1pPr marL="274306" marR="0" indent="-274306" algn="l" rtl="0" eaLnBrk="1" fontAlgn="base" hangingPunct="1">
        <a:lnSpc>
          <a:spcPct val="100000"/>
        </a:lnSpc>
        <a:spcBef>
          <a:spcPts val="0"/>
        </a:spcBef>
        <a:spcAft>
          <a:spcPts val="1800"/>
        </a:spcAft>
        <a:buClr>
          <a:srgbClr val="00529B"/>
        </a:buClr>
        <a:buSzPct val="90000"/>
        <a:buFont typeface="Wingdings" panose="05000000000000000000" pitchFamily="2" charset="2"/>
        <a:buChar char="§"/>
        <a:defRPr lang="en-US" sz="2400" dirty="0" smtClean="0">
          <a:solidFill>
            <a:schemeClr val="tx1"/>
          </a:solidFill>
          <a:latin typeface="+mn-lt"/>
          <a:ea typeface="+mn-ea"/>
          <a:cs typeface="+mn-cs"/>
        </a:defRPr>
      </a:lvl1pPr>
      <a:lvl2pPr marL="548640" marR="0" indent="-274320" algn="l" rtl="0" eaLnBrk="1" fontAlgn="base" hangingPunct="1">
        <a:lnSpc>
          <a:spcPct val="100000"/>
        </a:lnSpc>
        <a:spcBef>
          <a:spcPts val="0"/>
        </a:spcBef>
        <a:spcAft>
          <a:spcPts val="1800"/>
        </a:spcAft>
        <a:buClrTx/>
        <a:buSzPct val="90000"/>
        <a:buFont typeface="Wingdings" panose="05000000000000000000" pitchFamily="2" charset="2"/>
        <a:buChar char="§"/>
        <a:tabLst/>
        <a:defRPr lang="en-US" sz="2400" dirty="0" smtClean="0">
          <a:solidFill>
            <a:schemeClr val="tx1"/>
          </a:solidFill>
          <a:latin typeface="+mn-lt"/>
          <a:ea typeface="+mn-ea"/>
          <a:cs typeface="+mn-cs"/>
        </a:defRPr>
      </a:lvl2pPr>
      <a:lvl3pPr marL="914400" marR="0" indent="-274320" algn="l" rtl="0" eaLnBrk="1" fontAlgn="base" hangingPunct="1">
        <a:lnSpc>
          <a:spcPct val="100000"/>
        </a:lnSpc>
        <a:spcBef>
          <a:spcPts val="0"/>
        </a:spcBef>
        <a:spcAft>
          <a:spcPts val="1800"/>
        </a:spcAft>
        <a:buClrTx/>
        <a:buSzPct val="90000"/>
        <a:buFont typeface="Arial" panose="020B0604020202020204" pitchFamily="34" charset="0"/>
        <a:buChar char="–"/>
        <a:defRPr lang="en-US" sz="2400" dirty="0" smtClean="0">
          <a:solidFill>
            <a:schemeClr val="tx1"/>
          </a:solidFill>
          <a:latin typeface="+mn-lt"/>
          <a:ea typeface="+mn-ea"/>
          <a:cs typeface="+mn-cs"/>
        </a:defRPr>
      </a:lvl3pPr>
      <a:lvl4pPr marL="1280160" marR="0" indent="-274320" algn="l" rtl="0" eaLnBrk="1" fontAlgn="base" hangingPunct="1">
        <a:lnSpc>
          <a:spcPct val="100000"/>
        </a:lnSpc>
        <a:spcBef>
          <a:spcPts val="0"/>
        </a:spcBef>
        <a:spcAft>
          <a:spcPts val="1800"/>
        </a:spcAft>
        <a:buClrTx/>
        <a:buSzPct val="90000"/>
        <a:buFont typeface="Arial" panose="020B0604020202020204" pitchFamily="34" charset="0"/>
        <a:buChar char="–"/>
        <a:defRPr lang="en-US" sz="2400" baseline="0" dirty="0" smtClean="0">
          <a:solidFill>
            <a:schemeClr val="tx1"/>
          </a:solidFill>
          <a:latin typeface="+mn-lt"/>
          <a:ea typeface="+mn-ea"/>
          <a:cs typeface="+mn-cs"/>
        </a:defRPr>
      </a:lvl4pPr>
      <a:lvl5pPr marL="1645920" marR="0" indent="-274320" algn="l" rtl="0" eaLnBrk="1" fontAlgn="base" hangingPunct="1">
        <a:lnSpc>
          <a:spcPct val="100000"/>
        </a:lnSpc>
        <a:spcBef>
          <a:spcPts val="0"/>
        </a:spcBef>
        <a:spcAft>
          <a:spcPts val="1800"/>
        </a:spcAft>
        <a:buClrTx/>
        <a:buSzPct val="90000"/>
        <a:buFont typeface="Arial" panose="020B0604020202020204" pitchFamily="34" charset="0"/>
        <a:buChar char="–"/>
        <a:defRPr lang="en-US" sz="2400" dirty="0" smtClean="0">
          <a:solidFill>
            <a:schemeClr val="tx1"/>
          </a:solidFill>
          <a:latin typeface="+mn-lt"/>
          <a:ea typeface="+mn-ea"/>
          <a:cs typeface="+mn-cs"/>
        </a:defRPr>
      </a:lvl5pPr>
      <a:lvl6pPr marL="1954115" indent="-173030"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6pPr>
      <a:lvl7pPr marL="2411293" indent="-173030"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7pPr>
      <a:lvl8pPr marL="2868471" indent="-173030"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8pPr>
      <a:lvl9pPr marL="3325648" indent="-173030"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391">
          <p15:clr>
            <a:srgbClr val="5ACBF0"/>
          </p15:clr>
        </p15:guide>
        <p15:guide id="2" pos="290">
          <p15:clr>
            <a:srgbClr val="5ACBF0"/>
          </p15:clr>
        </p15:guide>
        <p15:guide id="3" orient="horz" pos="4109">
          <p15:clr>
            <a:srgbClr val="5ACBF0"/>
          </p15:clr>
        </p15:guide>
        <p15:guide id="4" orient="horz" pos="3704">
          <p15:clr>
            <a:srgbClr val="5ACBF0"/>
          </p15:clr>
        </p15:guide>
        <p15:guide id="5" orient="horz" pos="4057">
          <p15:clr>
            <a:srgbClr val="5ACBF0"/>
          </p15:clr>
        </p15:guide>
        <p15:guide id="6" orient="horz" pos="722">
          <p15:clr>
            <a:srgbClr val="5ACBF0"/>
          </p15:clr>
        </p15:guide>
        <p15:guide id="7" orient="horz" pos="837">
          <p15:clr>
            <a:srgbClr val="5ACBF0"/>
          </p15:clr>
        </p15:guide>
        <p15:guide id="8" pos="3929">
          <p15:clr>
            <a:srgbClr val="5ACBF0"/>
          </p15:clr>
        </p15:guide>
        <p15:guide id="9" pos="3753">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79.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futuresource-consulting.com/Press-K-12-Education-Market-Qtr4-0317.html" TargetMode="Externa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marketbrief.edweek.org/marketplace-k-12/microsoft-unveils-lower-cost-k-12-devices-fight-school-market/" TargetMode="Externa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hyperlink" Target="https://support.apple.com/en-us/HT206151" TargetMode="External"/><Relationship Id="rId2" Type="http://schemas.openxmlformats.org/officeDocument/2006/relationships/hyperlink" Target="https://www.macworld.com/article/3183270/ipad/the-329-ipad-could-be-just-the-thing-for-the-education-market.html" TargetMode="External"/><Relationship Id="rId1" Type="http://schemas.openxmlformats.org/officeDocument/2006/relationships/slideLayout" Target="../slideLayouts/slideLayout14.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hyperlink" Target="http://money.cnn.com/2017/08/23/technology/amazon-education-tenmarks-writing/index.html" TargetMode="External"/><Relationship Id="rId2" Type="http://schemas.openxmlformats.org/officeDocument/2006/relationships/hyperlink" Target="https://aws.amazon.com/education/" TargetMode="Externa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Layout" Target="../slideLayouts/slideLayout101.xml"/><Relationship Id="rId1" Type="http://schemas.openxmlformats.org/officeDocument/2006/relationships/vmlDrawing" Target="../drawings/vmlDrawing1.vml"/><Relationship Id="rId5" Type="http://schemas.openxmlformats.org/officeDocument/2006/relationships/image" Target="../media/image31.emf"/><Relationship Id="rId4"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01.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6.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101.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99.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0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png"/><Relationship Id="rId1" Type="http://schemas.openxmlformats.org/officeDocument/2006/relationships/slideLayout" Target="../slideLayouts/slideLayout99.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7.png"/><Relationship Id="rId1" Type="http://schemas.openxmlformats.org/officeDocument/2006/relationships/slideLayout" Target="../slideLayouts/slideLayout99.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01.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01.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01.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9.png"/><Relationship Id="rId1" Type="http://schemas.openxmlformats.org/officeDocument/2006/relationships/slideLayout" Target="../slideLayouts/slideLayout99.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01.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01.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101.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1.png"/><Relationship Id="rId1" Type="http://schemas.openxmlformats.org/officeDocument/2006/relationships/slideLayout" Target="../slideLayouts/slideLayout99.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3.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4.png"/><Relationship Id="rId2" Type="http://schemas.openxmlformats.org/officeDocument/2006/relationships/diagramData" Target="../diagrams/data3.xml"/><Relationship Id="rId1" Type="http://schemas.openxmlformats.org/officeDocument/2006/relationships/slideLayout" Target="../slideLayouts/slideLayout9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01.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01.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1.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79.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79.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7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86036" y="2477865"/>
            <a:ext cx="6048375" cy="830997"/>
          </a:xfrm>
        </p:spPr>
        <p:txBody>
          <a:bodyPr/>
          <a:lstStyle/>
          <a:p>
            <a:r>
              <a:rPr lang="en-US" dirty="0"/>
              <a:t>Digital Business Transformation in Education: </a:t>
            </a:r>
            <a:r>
              <a:rPr lang="en-US" dirty="0">
                <a:solidFill>
                  <a:srgbClr val="05539D"/>
                </a:solidFill>
              </a:rPr>
              <a:t>Make It a Reality</a:t>
            </a:r>
          </a:p>
        </p:txBody>
      </p:sp>
      <p:sp>
        <p:nvSpPr>
          <p:cNvPr id="3" name="Subtitle 2"/>
          <p:cNvSpPr>
            <a:spLocks noGrp="1"/>
          </p:cNvSpPr>
          <p:nvPr>
            <p:ph type="subTitle" idx="1"/>
          </p:nvPr>
        </p:nvSpPr>
        <p:spPr>
          <a:xfrm>
            <a:off x="5286036" y="4401888"/>
            <a:ext cx="3580872" cy="742767"/>
          </a:xfrm>
        </p:spPr>
        <p:txBody>
          <a:bodyPr/>
          <a:lstStyle/>
          <a:p>
            <a:pPr>
              <a:lnSpc>
                <a:spcPct val="100000"/>
              </a:lnSpc>
              <a:spcAft>
                <a:spcPts val="0"/>
              </a:spcAft>
            </a:pPr>
            <a:r>
              <a:rPr lang="en-US" b="1" dirty="0" smtClean="0">
                <a:solidFill>
                  <a:srgbClr val="05539D"/>
                </a:solidFill>
              </a:rPr>
              <a:t>Alexander Izaguirre, PhD, MBA</a:t>
            </a:r>
          </a:p>
          <a:p>
            <a:pPr>
              <a:lnSpc>
                <a:spcPct val="150000"/>
              </a:lnSpc>
              <a:spcAft>
                <a:spcPts val="0"/>
              </a:spcAft>
            </a:pPr>
            <a:r>
              <a:rPr lang="en-US" sz="1200" b="1" dirty="0" smtClean="0">
                <a:solidFill>
                  <a:schemeClr val="tx1">
                    <a:lumMod val="50000"/>
                    <a:lumOff val="50000"/>
                  </a:schemeClr>
                </a:solidFill>
              </a:rPr>
              <a:t>EXECUTIVE PARTNER</a:t>
            </a:r>
          </a:p>
          <a:p>
            <a:pPr>
              <a:lnSpc>
                <a:spcPct val="100000"/>
              </a:lnSpc>
              <a:spcAft>
                <a:spcPts val="0"/>
              </a:spcAft>
            </a:pPr>
            <a:r>
              <a:rPr lang="en-US" sz="1200" b="1" dirty="0" smtClean="0">
                <a:solidFill>
                  <a:schemeClr val="tx1"/>
                </a:solidFill>
              </a:rPr>
              <a:t>GARTNER EXECUTIVE PROGRAMS</a:t>
            </a:r>
            <a:endParaRPr lang="en-US" sz="1200" b="1" dirty="0">
              <a:solidFill>
                <a:schemeClr val="tx1"/>
              </a:solidFill>
            </a:endParaRPr>
          </a:p>
        </p:txBody>
      </p:sp>
    </p:spTree>
    <p:extLst>
      <p:ext uri="{BB962C8B-B14F-4D97-AF65-F5344CB8AC3E}">
        <p14:creationId xmlns:p14="http://schemas.microsoft.com/office/powerpoint/2010/main" val="20593876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What Do These Companies Have in Common?</a:t>
            </a:r>
            <a:endParaRPr lang="en-US" dirty="0"/>
          </a:p>
        </p:txBody>
      </p:sp>
      <p:pic>
        <p:nvPicPr>
          <p:cNvPr id="2050" name="Picture 2" descr="Image result for blockbuster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7918" y="2646982"/>
            <a:ext cx="3217100" cy="192736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circuit city logo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37901" y="3800956"/>
            <a:ext cx="2143488" cy="214348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www.hollywoodreporter.com/sites/default/files/2011/07/borders-logo_2011_a_l.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3109" y="1333167"/>
            <a:ext cx="2822757" cy="158997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kodaks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1752" y="3931497"/>
            <a:ext cx="3113855" cy="128569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palm logo 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07899" y="1187087"/>
            <a:ext cx="1882140" cy="1882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569205"/>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5" y="228600"/>
            <a:ext cx="11272838" cy="535531"/>
          </a:xfrm>
        </p:spPr>
        <p:txBody>
          <a:bodyPr/>
          <a:lstStyle/>
          <a:p>
            <a:r>
              <a:rPr lang="en-US" dirty="0" smtClean="0"/>
              <a:t>Why Disrupt Education?</a:t>
            </a:r>
            <a:endParaRPr lang="en-US" dirty="0"/>
          </a:p>
        </p:txBody>
      </p:sp>
      <p:sp>
        <p:nvSpPr>
          <p:cNvPr id="3" name="AutoShape 2" descr="I&amp;T Operating Model Componen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eaLnBrk="0" fontAlgn="base" hangingPunct="0">
              <a:lnSpc>
                <a:spcPct val="90000"/>
              </a:lnSpc>
              <a:spcBef>
                <a:spcPct val="30000"/>
              </a:spcBef>
              <a:spcAft>
                <a:spcPct val="10000"/>
              </a:spcAft>
            </a:pPr>
            <a:endParaRPr lang="en-US" sz="2400">
              <a:solidFill>
                <a:srgbClr val="000000"/>
              </a:solidFill>
            </a:endParaRPr>
          </a:p>
        </p:txBody>
      </p:sp>
      <p:sp>
        <p:nvSpPr>
          <p:cNvPr id="4" name="Text Placeholder 2"/>
          <p:cNvSpPr txBox="1">
            <a:spLocks/>
          </p:cNvSpPr>
          <p:nvPr/>
        </p:nvSpPr>
        <p:spPr>
          <a:xfrm>
            <a:off x="304800" y="1325564"/>
            <a:ext cx="11576050" cy="4554536"/>
          </a:xfrm>
          <a:prstGeom prst="rect">
            <a:avLst/>
          </a:prstGeom>
        </p:spPr>
        <p:txBody>
          <a:bodyPr/>
          <a:lstStyle>
            <a:lvl1pPr marL="274306" marR="0" indent="-274306" algn="l" rtl="0" eaLnBrk="1" fontAlgn="base" hangingPunct="1">
              <a:lnSpc>
                <a:spcPct val="100000"/>
              </a:lnSpc>
              <a:spcBef>
                <a:spcPts val="0"/>
              </a:spcBef>
              <a:spcAft>
                <a:spcPts val="1800"/>
              </a:spcAft>
              <a:buClr>
                <a:srgbClr val="00529B"/>
              </a:buClr>
              <a:buSzPct val="90000"/>
              <a:buFont typeface="Wingdings" panose="05000000000000000000" pitchFamily="2" charset="2"/>
              <a:buChar char="§"/>
              <a:defRPr lang="en-US" sz="2400" dirty="0" smtClean="0">
                <a:solidFill>
                  <a:schemeClr val="tx1"/>
                </a:solidFill>
                <a:latin typeface="+mn-lt"/>
                <a:ea typeface="+mn-ea"/>
                <a:cs typeface="+mn-cs"/>
              </a:defRPr>
            </a:lvl1pPr>
            <a:lvl2pPr marL="548640" marR="0" indent="-274320" algn="l" rtl="0" eaLnBrk="1" fontAlgn="base" hangingPunct="1">
              <a:lnSpc>
                <a:spcPct val="100000"/>
              </a:lnSpc>
              <a:spcBef>
                <a:spcPts val="0"/>
              </a:spcBef>
              <a:spcAft>
                <a:spcPts val="1800"/>
              </a:spcAft>
              <a:buClrTx/>
              <a:buSzPct val="90000"/>
              <a:buFont typeface="Wingdings" panose="05000000000000000000" pitchFamily="2" charset="2"/>
              <a:buChar char="§"/>
              <a:tabLst/>
              <a:defRPr lang="en-US" sz="2400" dirty="0" smtClean="0">
                <a:solidFill>
                  <a:schemeClr val="tx1"/>
                </a:solidFill>
                <a:latin typeface="+mn-lt"/>
                <a:ea typeface="+mn-ea"/>
                <a:cs typeface="+mn-cs"/>
              </a:defRPr>
            </a:lvl2pPr>
            <a:lvl3pPr marL="914400" marR="0" indent="-274320" algn="l" rtl="0" eaLnBrk="1" fontAlgn="base" hangingPunct="1">
              <a:lnSpc>
                <a:spcPct val="100000"/>
              </a:lnSpc>
              <a:spcBef>
                <a:spcPts val="0"/>
              </a:spcBef>
              <a:spcAft>
                <a:spcPts val="1800"/>
              </a:spcAft>
              <a:buClrTx/>
              <a:buSzPct val="90000"/>
              <a:buFont typeface="Arial" panose="020B0604020202020204" pitchFamily="34" charset="0"/>
              <a:buChar char="–"/>
              <a:defRPr lang="en-US" sz="2400" dirty="0" smtClean="0">
                <a:solidFill>
                  <a:schemeClr val="tx1"/>
                </a:solidFill>
                <a:latin typeface="+mn-lt"/>
                <a:ea typeface="+mn-ea"/>
                <a:cs typeface="+mn-cs"/>
              </a:defRPr>
            </a:lvl3pPr>
            <a:lvl4pPr marL="1280160" marR="0" indent="-274320" algn="l" rtl="0" eaLnBrk="1" fontAlgn="base" hangingPunct="1">
              <a:lnSpc>
                <a:spcPct val="100000"/>
              </a:lnSpc>
              <a:spcBef>
                <a:spcPts val="0"/>
              </a:spcBef>
              <a:spcAft>
                <a:spcPts val="1800"/>
              </a:spcAft>
              <a:buClrTx/>
              <a:buSzPct val="90000"/>
              <a:buFont typeface="Arial" panose="020B0604020202020204" pitchFamily="34" charset="0"/>
              <a:buChar char="–"/>
              <a:defRPr lang="en-US" sz="2400" baseline="0" dirty="0" smtClean="0">
                <a:solidFill>
                  <a:schemeClr val="tx1"/>
                </a:solidFill>
                <a:latin typeface="+mn-lt"/>
                <a:ea typeface="+mn-ea"/>
                <a:cs typeface="+mn-cs"/>
              </a:defRPr>
            </a:lvl4pPr>
            <a:lvl5pPr marL="1645920" marR="0" indent="-274320" algn="l" rtl="0" eaLnBrk="1" fontAlgn="base" hangingPunct="1">
              <a:lnSpc>
                <a:spcPct val="100000"/>
              </a:lnSpc>
              <a:spcBef>
                <a:spcPts val="0"/>
              </a:spcBef>
              <a:spcAft>
                <a:spcPts val="1800"/>
              </a:spcAft>
              <a:buClrTx/>
              <a:buSzPct val="90000"/>
              <a:buFont typeface="Arial" panose="020B0604020202020204" pitchFamily="34" charset="0"/>
              <a:buChar char="–"/>
              <a:defRPr lang="en-US" sz="2400" dirty="0" smtClean="0">
                <a:solidFill>
                  <a:schemeClr val="tx1"/>
                </a:solidFill>
                <a:latin typeface="+mn-lt"/>
                <a:ea typeface="+mn-ea"/>
                <a:cs typeface="+mn-cs"/>
              </a:defRPr>
            </a:lvl5pPr>
            <a:lvl6pPr marL="1954115" indent="-173030"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6pPr>
            <a:lvl7pPr marL="2411293" indent="-173030"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7pPr>
            <a:lvl8pPr marL="2868471" indent="-173030"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8pPr>
            <a:lvl9pPr marL="3325648" indent="-173030"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9pPr>
          </a:lstStyle>
          <a:p>
            <a:r>
              <a:rPr lang="en-US" sz="2800" kern="0" dirty="0" smtClean="0"/>
              <a:t>Higher education’s market value is estimated to be worth $1.9 Trillion, so there is plenty of money to be made, but the bigger deal is more about capturing an controlling market share.</a:t>
            </a:r>
          </a:p>
          <a:p>
            <a:r>
              <a:rPr lang="en-US" sz="2800" kern="0" dirty="0" smtClean="0"/>
              <a:t>Technology trends take root at schools and can help shape technology preferences for the future.</a:t>
            </a:r>
          </a:p>
          <a:p>
            <a:r>
              <a:rPr lang="en-US" sz="2800" kern="0" dirty="0" smtClean="0"/>
              <a:t>As young learners enter the workforce and earn incomes, they will purchase other products and services made accessible through channels controlled by Google, Apple, Amazon and Microsoft.</a:t>
            </a:r>
          </a:p>
        </p:txBody>
      </p:sp>
    </p:spTree>
    <p:extLst>
      <p:ext uri="{BB962C8B-B14F-4D97-AF65-F5344CB8AC3E}">
        <p14:creationId xmlns:p14="http://schemas.microsoft.com/office/powerpoint/2010/main" val="226212765"/>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Wiz Kids Aren’t Satisfied Playing in Their Space</a:t>
            </a:r>
            <a:endParaRPr lang="en-US" dirty="0"/>
          </a:p>
        </p:txBody>
      </p:sp>
      <p:sp>
        <p:nvSpPr>
          <p:cNvPr id="3" name="Text Placeholder 2"/>
          <p:cNvSpPr>
            <a:spLocks noGrp="1"/>
          </p:cNvSpPr>
          <p:nvPr>
            <p:ph type="body" sz="quarter" idx="10"/>
          </p:nvPr>
        </p:nvSpPr>
        <p:spPr/>
        <p:txBody>
          <a:bodyPr/>
          <a:lstStyle/>
          <a:p>
            <a:r>
              <a:rPr lang="en-US" dirty="0" smtClean="0"/>
              <a:t>Google </a:t>
            </a:r>
            <a:r>
              <a:rPr lang="en-US" dirty="0"/>
              <a:t>is currently dominating the education market.</a:t>
            </a:r>
          </a:p>
          <a:p>
            <a:r>
              <a:rPr lang="en-US" dirty="0"/>
              <a:t>The majority of educators indicated that they would hire Google for Education to help raise student achievement, and both teachers and district officials prefer Google Chromebooks, saying the devices are inexpensive and simple to use.</a:t>
            </a:r>
          </a:p>
          <a:p>
            <a:r>
              <a:rPr lang="en-US" dirty="0"/>
              <a:t>According to </a:t>
            </a:r>
            <a:r>
              <a:rPr lang="en-US" dirty="0">
                <a:hlinkClick r:id="rId2"/>
              </a:rPr>
              <a:t>Futuresource Consulting</a:t>
            </a:r>
            <a:r>
              <a:rPr lang="en-US" dirty="0"/>
              <a:t>, 12.6 million mobile PCs and tablets were shipped to U.S. schools in 2016. Google Chromebooks made up approximately 58% of those sales.</a:t>
            </a:r>
          </a:p>
          <a:p>
            <a:pPr marL="0" indent="0">
              <a:buNone/>
            </a:pPr>
            <a:endParaRPr lang="en-US" dirty="0"/>
          </a:p>
        </p:txBody>
      </p:sp>
      <p:pic>
        <p:nvPicPr>
          <p:cNvPr id="5" name="Picture 4"/>
          <p:cNvPicPr>
            <a:picLocks noChangeAspect="1"/>
          </p:cNvPicPr>
          <p:nvPr/>
        </p:nvPicPr>
        <p:blipFill rotWithShape="1">
          <a:blip r:embed="rId3"/>
          <a:srcRect l="26487" t="19793" r="28108" b="20825"/>
          <a:stretch/>
        </p:blipFill>
        <p:spPr>
          <a:xfrm>
            <a:off x="10909300" y="101191"/>
            <a:ext cx="1120140" cy="1097280"/>
          </a:xfrm>
          <a:prstGeom prst="rect">
            <a:avLst/>
          </a:prstGeom>
        </p:spPr>
      </p:pic>
    </p:spTree>
    <p:extLst>
      <p:ext uri="{BB962C8B-B14F-4D97-AF65-F5344CB8AC3E}">
        <p14:creationId xmlns:p14="http://schemas.microsoft.com/office/powerpoint/2010/main" val="3846250506"/>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Wiz Kids Aren’t Satisfied Playing in Their Space</a:t>
            </a:r>
            <a:endParaRPr lang="en-US" dirty="0"/>
          </a:p>
        </p:txBody>
      </p:sp>
      <p:sp>
        <p:nvSpPr>
          <p:cNvPr id="3" name="Text Placeholder 2"/>
          <p:cNvSpPr>
            <a:spLocks noGrp="1"/>
          </p:cNvSpPr>
          <p:nvPr>
            <p:ph type="body" sz="quarter" idx="10"/>
          </p:nvPr>
        </p:nvSpPr>
        <p:spPr/>
        <p:txBody>
          <a:bodyPr/>
          <a:lstStyle/>
          <a:p>
            <a:r>
              <a:rPr lang="en-US" dirty="0">
                <a:hlinkClick r:id="rId2"/>
              </a:rPr>
              <a:t>Microsoft</a:t>
            </a:r>
            <a:r>
              <a:rPr lang="en-US" dirty="0"/>
              <a:t>, for instance, announced a bundled package of education tools and apps last year, designed to streamline the management and purchase of Microsoft products for education.</a:t>
            </a:r>
          </a:p>
          <a:p>
            <a:r>
              <a:rPr lang="en-US" dirty="0"/>
              <a:t>More recently, the company unveiled lower-cost devices for students, including a Lenovo 100e for $189. They’ve also integrated and updated Office 365 and introduced partnerships with LEGO Education, PBS, and NASA.</a:t>
            </a:r>
          </a:p>
          <a:p>
            <a:pPr marL="0" indent="0">
              <a:buNone/>
            </a:pPr>
            <a:endParaRPr lang="en-US" dirty="0"/>
          </a:p>
        </p:txBody>
      </p:sp>
      <p:pic>
        <p:nvPicPr>
          <p:cNvPr id="4" name="Picture 3"/>
          <p:cNvPicPr>
            <a:picLocks noChangeAspect="1"/>
          </p:cNvPicPr>
          <p:nvPr/>
        </p:nvPicPr>
        <p:blipFill>
          <a:blip r:embed="rId3"/>
          <a:stretch>
            <a:fillRect/>
          </a:stretch>
        </p:blipFill>
        <p:spPr>
          <a:xfrm>
            <a:off x="10607040" y="33658"/>
            <a:ext cx="1390650" cy="925414"/>
          </a:xfrm>
          <a:prstGeom prst="rect">
            <a:avLst/>
          </a:prstGeom>
        </p:spPr>
      </p:pic>
    </p:spTree>
    <p:extLst>
      <p:ext uri="{BB962C8B-B14F-4D97-AF65-F5344CB8AC3E}">
        <p14:creationId xmlns:p14="http://schemas.microsoft.com/office/powerpoint/2010/main" val="898517041"/>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Wiz Kids Aren’t Satisfied Playing in Their Space</a:t>
            </a:r>
            <a:endParaRPr lang="en-US" dirty="0"/>
          </a:p>
        </p:txBody>
      </p:sp>
      <p:sp>
        <p:nvSpPr>
          <p:cNvPr id="3" name="Text Placeholder 2"/>
          <p:cNvSpPr>
            <a:spLocks noGrp="1"/>
          </p:cNvSpPr>
          <p:nvPr>
            <p:ph type="body" sz="quarter" idx="10"/>
          </p:nvPr>
        </p:nvSpPr>
        <p:spPr/>
        <p:txBody>
          <a:bodyPr/>
          <a:lstStyle/>
          <a:p>
            <a:r>
              <a:rPr lang="en-US" dirty="0"/>
              <a:t> Apple last year announced a </a:t>
            </a:r>
            <a:r>
              <a:rPr lang="en-US" dirty="0">
                <a:hlinkClick r:id="rId2"/>
              </a:rPr>
              <a:t>simplified iPad</a:t>
            </a:r>
            <a:r>
              <a:rPr lang="en-US" dirty="0"/>
              <a:t> designed for schools, with a lower price tag of $329. They’ve also recently introduced </a:t>
            </a:r>
            <a:r>
              <a:rPr lang="en-US" dirty="0">
                <a:hlinkClick r:id="rId3"/>
              </a:rPr>
              <a:t>Classroom</a:t>
            </a:r>
            <a:r>
              <a:rPr lang="en-US" dirty="0"/>
              <a:t>, an app designed to help teachers manage student learning from multiple devices.</a:t>
            </a:r>
          </a:p>
        </p:txBody>
      </p:sp>
      <p:pic>
        <p:nvPicPr>
          <p:cNvPr id="4" name="Picture 3"/>
          <p:cNvPicPr>
            <a:picLocks noChangeAspect="1"/>
          </p:cNvPicPr>
          <p:nvPr/>
        </p:nvPicPr>
        <p:blipFill>
          <a:blip r:embed="rId4"/>
          <a:stretch>
            <a:fillRect/>
          </a:stretch>
        </p:blipFill>
        <p:spPr>
          <a:xfrm>
            <a:off x="10953574" y="102870"/>
            <a:ext cx="1101266" cy="1096372"/>
          </a:xfrm>
          <a:prstGeom prst="rect">
            <a:avLst/>
          </a:prstGeom>
        </p:spPr>
      </p:pic>
    </p:spTree>
    <p:extLst>
      <p:ext uri="{BB962C8B-B14F-4D97-AF65-F5344CB8AC3E}">
        <p14:creationId xmlns:p14="http://schemas.microsoft.com/office/powerpoint/2010/main" val="455236001"/>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Wiz Kids Aren’t Satisfied Playing in Their Space</a:t>
            </a:r>
            <a:endParaRPr lang="en-US" dirty="0"/>
          </a:p>
        </p:txBody>
      </p:sp>
      <p:sp>
        <p:nvSpPr>
          <p:cNvPr id="3" name="Text Placeholder 2"/>
          <p:cNvSpPr>
            <a:spLocks noGrp="1"/>
          </p:cNvSpPr>
          <p:nvPr>
            <p:ph type="body" sz="quarter" idx="10"/>
          </p:nvPr>
        </p:nvSpPr>
        <p:spPr/>
        <p:txBody>
          <a:bodyPr/>
          <a:lstStyle/>
          <a:p>
            <a:r>
              <a:rPr lang="en-US" dirty="0"/>
              <a:t>Amazon is newer to the education market, but the company offers a </a:t>
            </a:r>
            <a:r>
              <a:rPr lang="en-US" dirty="0">
                <a:hlinkClick r:id="rId2"/>
              </a:rPr>
              <a:t>cloud-based</a:t>
            </a:r>
            <a:r>
              <a:rPr lang="en-US" dirty="0"/>
              <a:t> storage, data, and analytics system through its Amazon Web Services. Many school systems are adopting the system to replace physical storage.</a:t>
            </a:r>
          </a:p>
          <a:p>
            <a:r>
              <a:rPr lang="en-US" dirty="0"/>
              <a:t>Amazon also plans to create a platform for open educational resources, and they’ve announced a tool called </a:t>
            </a:r>
            <a:r>
              <a:rPr lang="en-US" dirty="0">
                <a:hlinkClick r:id="rId3"/>
              </a:rPr>
              <a:t>TenMarks writing</a:t>
            </a:r>
            <a:r>
              <a:rPr lang="en-US" dirty="0"/>
              <a:t>, which includes writing exercises, a digital assistant that personalizes feedback to students, and lesson plans and assignments for teachers. The program costs $4 per student.</a:t>
            </a:r>
          </a:p>
          <a:p>
            <a:pPr marL="0" indent="0">
              <a:buNone/>
            </a:pPr>
            <a:endParaRPr lang="en-US" dirty="0"/>
          </a:p>
        </p:txBody>
      </p:sp>
      <p:sp>
        <p:nvSpPr>
          <p:cNvPr id="4" name="AutoShape 2" descr="Image result for apple logo png h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rotWithShape="1">
          <a:blip r:embed="rId4"/>
          <a:srcRect l="9822" t="34000" r="6445" b="30800"/>
          <a:stretch/>
        </p:blipFill>
        <p:spPr>
          <a:xfrm>
            <a:off x="10629974" y="228600"/>
            <a:ext cx="1436295" cy="603793"/>
          </a:xfrm>
          <a:prstGeom prst="rect">
            <a:avLst/>
          </a:prstGeom>
        </p:spPr>
      </p:pic>
    </p:spTree>
    <p:extLst>
      <p:ext uri="{BB962C8B-B14F-4D97-AF65-F5344CB8AC3E}">
        <p14:creationId xmlns:p14="http://schemas.microsoft.com/office/powerpoint/2010/main" val="833191087"/>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11576050" cy="535531"/>
          </a:xfrm>
        </p:spPr>
        <p:txBody>
          <a:bodyPr/>
          <a:lstStyle/>
          <a:p>
            <a:r>
              <a:rPr lang="en-US" dirty="0" smtClean="0"/>
              <a:t>Could High Tech Impact Business Trends in Education?</a:t>
            </a:r>
            <a:endParaRPr lang="en-US" dirty="0"/>
          </a:p>
        </p:txBody>
      </p:sp>
      <p:sp>
        <p:nvSpPr>
          <p:cNvPr id="3" name="Text Placeholder 2"/>
          <p:cNvSpPr>
            <a:spLocks noGrp="1"/>
          </p:cNvSpPr>
          <p:nvPr>
            <p:ph type="body" sz="quarter" idx="10"/>
          </p:nvPr>
        </p:nvSpPr>
        <p:spPr/>
        <p:txBody>
          <a:bodyPr numCol="2"/>
          <a:lstStyle/>
          <a:p>
            <a:r>
              <a:rPr lang="en-US" dirty="0"/>
              <a:t>Reinventing Credentials</a:t>
            </a:r>
          </a:p>
          <a:p>
            <a:r>
              <a:rPr lang="en-US" dirty="0"/>
              <a:t>Analytics Everywhere</a:t>
            </a:r>
          </a:p>
          <a:p>
            <a:r>
              <a:rPr lang="en-US" dirty="0"/>
              <a:t>Personalization in Education</a:t>
            </a:r>
          </a:p>
          <a:p>
            <a:r>
              <a:rPr lang="en-US" dirty="0"/>
              <a:t>Ranking</a:t>
            </a:r>
          </a:p>
          <a:p>
            <a:r>
              <a:rPr lang="en-US" dirty="0" smtClean="0"/>
              <a:t>Ecosystem</a:t>
            </a:r>
          </a:p>
          <a:p>
            <a:endParaRPr lang="en-US" dirty="0"/>
          </a:p>
          <a:p>
            <a:endParaRPr lang="en-US" dirty="0" smtClean="0"/>
          </a:p>
          <a:p>
            <a:endParaRPr lang="en-US" dirty="0"/>
          </a:p>
          <a:p>
            <a:r>
              <a:rPr lang="en-US" dirty="0"/>
              <a:t>Ethical Use of Data</a:t>
            </a:r>
          </a:p>
          <a:p>
            <a:r>
              <a:rPr lang="en-US" dirty="0"/>
              <a:t>Revenue Diversification</a:t>
            </a:r>
          </a:p>
          <a:p>
            <a:r>
              <a:rPr lang="en-US" dirty="0"/>
              <a:t>Competency-Based Education</a:t>
            </a:r>
          </a:p>
          <a:p>
            <a:r>
              <a:rPr lang="en-US" dirty="0"/>
              <a:t>Mergers and Acquisitions</a:t>
            </a:r>
          </a:p>
          <a:p>
            <a:r>
              <a:rPr lang="en-US" dirty="0"/>
              <a:t>Maturing Online Learning</a:t>
            </a:r>
          </a:p>
          <a:p>
            <a:pPr marL="0" indent="0">
              <a:buNone/>
            </a:pPr>
            <a:endParaRPr lang="en-US" dirty="0"/>
          </a:p>
        </p:txBody>
      </p:sp>
    </p:spTree>
    <p:extLst>
      <p:ext uri="{BB962C8B-B14F-4D97-AF65-F5344CB8AC3E}">
        <p14:creationId xmlns:p14="http://schemas.microsoft.com/office/powerpoint/2010/main" val="2107442740"/>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11576050" cy="535531"/>
          </a:xfrm>
        </p:spPr>
        <p:txBody>
          <a:bodyPr/>
          <a:lstStyle/>
          <a:p>
            <a:r>
              <a:rPr lang="en-US" dirty="0" smtClean="0"/>
              <a:t>Top 10 Strategic Technologies Impacting Higher </a:t>
            </a:r>
            <a:r>
              <a:rPr lang="en-US" dirty="0"/>
              <a:t>E</a:t>
            </a:r>
            <a:r>
              <a:rPr lang="en-US" dirty="0" smtClean="0"/>
              <a:t>ducation</a:t>
            </a:r>
            <a:endParaRPr lang="en-US" dirty="0"/>
          </a:p>
        </p:txBody>
      </p:sp>
      <p:sp>
        <p:nvSpPr>
          <p:cNvPr id="3" name="Text Placeholder 2"/>
          <p:cNvSpPr>
            <a:spLocks noGrp="1"/>
          </p:cNvSpPr>
          <p:nvPr>
            <p:ph type="body" sz="quarter" idx="10"/>
          </p:nvPr>
        </p:nvSpPr>
        <p:spPr/>
        <p:txBody>
          <a:bodyPr numCol="2"/>
          <a:lstStyle/>
          <a:p>
            <a:r>
              <a:rPr lang="en-US" dirty="0" smtClean="0"/>
              <a:t>Digital </a:t>
            </a:r>
            <a:r>
              <a:rPr lang="en-US" dirty="0"/>
              <a:t>Credentials</a:t>
            </a:r>
          </a:p>
          <a:p>
            <a:r>
              <a:rPr lang="en-US" dirty="0"/>
              <a:t>Predictive Analytics</a:t>
            </a:r>
          </a:p>
          <a:p>
            <a:r>
              <a:rPr lang="en-US" dirty="0"/>
              <a:t>Nudge Tech</a:t>
            </a:r>
          </a:p>
          <a:p>
            <a:r>
              <a:rPr lang="en-US" dirty="0"/>
              <a:t>Next-Generation Security</a:t>
            </a:r>
          </a:p>
          <a:p>
            <a:r>
              <a:rPr lang="en-US" dirty="0"/>
              <a:t>Virtual Reality (VR)/Augmented Reality (AR) </a:t>
            </a:r>
            <a:r>
              <a:rPr lang="en-US" dirty="0" smtClean="0"/>
              <a:t>Comeback</a:t>
            </a:r>
          </a:p>
          <a:p>
            <a:endParaRPr lang="en-US" dirty="0"/>
          </a:p>
          <a:p>
            <a:endParaRPr lang="en-US" dirty="0"/>
          </a:p>
          <a:p>
            <a:r>
              <a:rPr lang="en-US" dirty="0"/>
              <a:t>Hybrid Integration Platforms</a:t>
            </a:r>
          </a:p>
          <a:p>
            <a:r>
              <a:rPr lang="en-US" dirty="0"/>
              <a:t>Digital Assessment</a:t>
            </a:r>
          </a:p>
          <a:p>
            <a:r>
              <a:rPr lang="en-US" dirty="0"/>
              <a:t>Blockchain</a:t>
            </a:r>
          </a:p>
          <a:p>
            <a:r>
              <a:rPr lang="en-US" dirty="0"/>
              <a:t>Next-Generation SIS</a:t>
            </a:r>
          </a:p>
          <a:p>
            <a:r>
              <a:rPr lang="en-US" dirty="0"/>
              <a:t>AI Conversational Interface</a:t>
            </a:r>
          </a:p>
          <a:p>
            <a:pPr marL="0" indent="0">
              <a:buNone/>
            </a:pPr>
            <a:endParaRPr lang="en-US" dirty="0"/>
          </a:p>
        </p:txBody>
      </p:sp>
    </p:spTree>
    <p:extLst>
      <p:ext uri="{BB962C8B-B14F-4D97-AF65-F5344CB8AC3E}">
        <p14:creationId xmlns:p14="http://schemas.microsoft.com/office/powerpoint/2010/main" val="622927516"/>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5" y="228600"/>
            <a:ext cx="11272838" cy="535531"/>
          </a:xfrm>
        </p:spPr>
        <p:txBody>
          <a:bodyPr/>
          <a:lstStyle/>
          <a:p>
            <a:r>
              <a:rPr lang="en-US" dirty="0" smtClean="0"/>
              <a:t>Academia’s Approaches to Digital: </a:t>
            </a:r>
            <a:r>
              <a:rPr lang="en-US" dirty="0" smtClean="0">
                <a:solidFill>
                  <a:schemeClr val="tx1"/>
                </a:solidFill>
              </a:rPr>
              <a:t>Strategic Plan</a:t>
            </a:r>
            <a:endParaRPr lang="en-US" dirty="0">
              <a:solidFill>
                <a:schemeClr val="tx1"/>
              </a:solidFill>
            </a:endParaRPr>
          </a:p>
        </p:txBody>
      </p:sp>
      <p:sp>
        <p:nvSpPr>
          <p:cNvPr id="3" name="AutoShape 2" descr="I&amp;T Operating Model Componen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eaLnBrk="0" fontAlgn="base" hangingPunct="0">
              <a:lnSpc>
                <a:spcPct val="90000"/>
              </a:lnSpc>
              <a:spcBef>
                <a:spcPct val="30000"/>
              </a:spcBef>
              <a:spcAft>
                <a:spcPct val="10000"/>
              </a:spcAft>
            </a:pPr>
            <a:endParaRPr lang="en-US" sz="2400">
              <a:solidFill>
                <a:srgbClr val="000000"/>
              </a:solidFill>
            </a:endParaRPr>
          </a:p>
        </p:txBody>
      </p:sp>
      <p:sp>
        <p:nvSpPr>
          <p:cNvPr id="4" name="Text Placeholder 2"/>
          <p:cNvSpPr txBox="1">
            <a:spLocks/>
          </p:cNvSpPr>
          <p:nvPr/>
        </p:nvSpPr>
        <p:spPr>
          <a:xfrm>
            <a:off x="304800" y="1325564"/>
            <a:ext cx="11576050" cy="4554536"/>
          </a:xfrm>
          <a:prstGeom prst="rect">
            <a:avLst/>
          </a:prstGeom>
        </p:spPr>
        <p:txBody>
          <a:bodyPr/>
          <a:lstStyle>
            <a:lvl1pPr marL="274306" marR="0" indent="-274306" algn="l" rtl="0" eaLnBrk="1" fontAlgn="base" hangingPunct="1">
              <a:lnSpc>
                <a:spcPct val="100000"/>
              </a:lnSpc>
              <a:spcBef>
                <a:spcPts val="0"/>
              </a:spcBef>
              <a:spcAft>
                <a:spcPts val="1800"/>
              </a:spcAft>
              <a:buClr>
                <a:srgbClr val="00529B"/>
              </a:buClr>
              <a:buSzPct val="90000"/>
              <a:buFont typeface="Wingdings" panose="05000000000000000000" pitchFamily="2" charset="2"/>
              <a:buChar char="§"/>
              <a:defRPr lang="en-US" sz="2400" dirty="0" smtClean="0">
                <a:solidFill>
                  <a:schemeClr val="tx1"/>
                </a:solidFill>
                <a:latin typeface="+mn-lt"/>
                <a:ea typeface="+mn-ea"/>
                <a:cs typeface="+mn-cs"/>
              </a:defRPr>
            </a:lvl1pPr>
            <a:lvl2pPr marL="548640" marR="0" indent="-274320" algn="l" rtl="0" eaLnBrk="1" fontAlgn="base" hangingPunct="1">
              <a:lnSpc>
                <a:spcPct val="100000"/>
              </a:lnSpc>
              <a:spcBef>
                <a:spcPts val="0"/>
              </a:spcBef>
              <a:spcAft>
                <a:spcPts val="1800"/>
              </a:spcAft>
              <a:buClrTx/>
              <a:buSzPct val="90000"/>
              <a:buFont typeface="Wingdings" panose="05000000000000000000" pitchFamily="2" charset="2"/>
              <a:buChar char="§"/>
              <a:tabLst/>
              <a:defRPr lang="en-US" sz="2400" dirty="0" smtClean="0">
                <a:solidFill>
                  <a:schemeClr val="tx1"/>
                </a:solidFill>
                <a:latin typeface="+mn-lt"/>
                <a:ea typeface="+mn-ea"/>
                <a:cs typeface="+mn-cs"/>
              </a:defRPr>
            </a:lvl2pPr>
            <a:lvl3pPr marL="914400" marR="0" indent="-274320" algn="l" rtl="0" eaLnBrk="1" fontAlgn="base" hangingPunct="1">
              <a:lnSpc>
                <a:spcPct val="100000"/>
              </a:lnSpc>
              <a:spcBef>
                <a:spcPts val="0"/>
              </a:spcBef>
              <a:spcAft>
                <a:spcPts val="1800"/>
              </a:spcAft>
              <a:buClrTx/>
              <a:buSzPct val="90000"/>
              <a:buFont typeface="Arial" panose="020B0604020202020204" pitchFamily="34" charset="0"/>
              <a:buChar char="–"/>
              <a:defRPr lang="en-US" sz="2400" dirty="0" smtClean="0">
                <a:solidFill>
                  <a:schemeClr val="tx1"/>
                </a:solidFill>
                <a:latin typeface="+mn-lt"/>
                <a:ea typeface="+mn-ea"/>
                <a:cs typeface="+mn-cs"/>
              </a:defRPr>
            </a:lvl3pPr>
            <a:lvl4pPr marL="1280160" marR="0" indent="-274320" algn="l" rtl="0" eaLnBrk="1" fontAlgn="base" hangingPunct="1">
              <a:lnSpc>
                <a:spcPct val="100000"/>
              </a:lnSpc>
              <a:spcBef>
                <a:spcPts val="0"/>
              </a:spcBef>
              <a:spcAft>
                <a:spcPts val="1800"/>
              </a:spcAft>
              <a:buClrTx/>
              <a:buSzPct val="90000"/>
              <a:buFont typeface="Arial" panose="020B0604020202020204" pitchFamily="34" charset="0"/>
              <a:buChar char="–"/>
              <a:defRPr lang="en-US" sz="2400" baseline="0" dirty="0" smtClean="0">
                <a:solidFill>
                  <a:schemeClr val="tx1"/>
                </a:solidFill>
                <a:latin typeface="+mn-lt"/>
                <a:ea typeface="+mn-ea"/>
                <a:cs typeface="+mn-cs"/>
              </a:defRPr>
            </a:lvl4pPr>
            <a:lvl5pPr marL="1645920" marR="0" indent="-274320" algn="l" rtl="0" eaLnBrk="1" fontAlgn="base" hangingPunct="1">
              <a:lnSpc>
                <a:spcPct val="100000"/>
              </a:lnSpc>
              <a:spcBef>
                <a:spcPts val="0"/>
              </a:spcBef>
              <a:spcAft>
                <a:spcPts val="1800"/>
              </a:spcAft>
              <a:buClrTx/>
              <a:buSzPct val="90000"/>
              <a:buFont typeface="Arial" panose="020B0604020202020204" pitchFamily="34" charset="0"/>
              <a:buChar char="–"/>
              <a:defRPr lang="en-US" sz="2400" dirty="0" smtClean="0">
                <a:solidFill>
                  <a:schemeClr val="tx1"/>
                </a:solidFill>
                <a:latin typeface="+mn-lt"/>
                <a:ea typeface="+mn-ea"/>
                <a:cs typeface="+mn-cs"/>
              </a:defRPr>
            </a:lvl5pPr>
            <a:lvl6pPr marL="1954115" indent="-173030"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6pPr>
            <a:lvl7pPr marL="2411293" indent="-173030"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7pPr>
            <a:lvl8pPr marL="2868471" indent="-173030"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8pPr>
            <a:lvl9pPr marL="3325648" indent="-173030"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9pPr>
          </a:lstStyle>
          <a:p>
            <a:r>
              <a:rPr lang="en-US" kern="0" dirty="0" smtClean="0"/>
              <a:t>Approach: </a:t>
            </a:r>
            <a:r>
              <a:rPr lang="en-US" kern="0" dirty="0" smtClean="0">
                <a:solidFill>
                  <a:schemeClr val="tx1">
                    <a:lumMod val="65000"/>
                    <a:lumOff val="35000"/>
                  </a:schemeClr>
                </a:solidFill>
              </a:rPr>
              <a:t>Add technology need to the strategic plan.</a:t>
            </a:r>
          </a:p>
          <a:p>
            <a:r>
              <a:rPr lang="en-US" kern="0" dirty="0" smtClean="0"/>
              <a:t>Intent: </a:t>
            </a:r>
            <a:r>
              <a:rPr lang="en-US" kern="0" dirty="0" smtClean="0">
                <a:solidFill>
                  <a:schemeClr val="tx1">
                    <a:lumMod val="65000"/>
                    <a:lumOff val="35000"/>
                  </a:schemeClr>
                </a:solidFill>
              </a:rPr>
              <a:t>Digitalization will increase by focusing an importance on the need to leverage digital technology in the strategic plan.</a:t>
            </a:r>
          </a:p>
          <a:p>
            <a:r>
              <a:rPr lang="en-US" kern="0" dirty="0" smtClean="0"/>
              <a:t>Unintended consequence: </a:t>
            </a:r>
            <a:r>
              <a:rPr lang="en-US" kern="0" dirty="0" smtClean="0">
                <a:solidFill>
                  <a:schemeClr val="tx1">
                    <a:lumMod val="65000"/>
                    <a:lumOff val="35000"/>
                  </a:schemeClr>
                </a:solidFill>
              </a:rPr>
              <a:t>Technology expenditures are approved without an understanding of what real strategic value is being created.  Typically, operational efficiencies drive investment justifications.</a:t>
            </a:r>
            <a:endParaRPr lang="en-US" kern="0" dirty="0" smtClean="0"/>
          </a:p>
          <a:p>
            <a:r>
              <a:rPr lang="en-US" kern="0" dirty="0" smtClean="0"/>
              <a:t>Fundamental flaw: </a:t>
            </a:r>
            <a:r>
              <a:rPr lang="en-US" kern="0" dirty="0" smtClean="0">
                <a:solidFill>
                  <a:schemeClr val="tx1">
                    <a:lumMod val="65000"/>
                    <a:lumOff val="35000"/>
                  </a:schemeClr>
                </a:solidFill>
              </a:rPr>
              <a:t>Strategic planning should be focused on what is required to optimize the value proposition of products and services and increasing customers, while technology is simply an enabler to executing the strategy. Strategic plan cycles run 3 – 5 years while technology changes constantly.</a:t>
            </a:r>
            <a:endParaRPr lang="en-US" kern="0" dirty="0"/>
          </a:p>
        </p:txBody>
      </p:sp>
    </p:spTree>
    <p:extLst>
      <p:ext uri="{BB962C8B-B14F-4D97-AF65-F5344CB8AC3E}">
        <p14:creationId xmlns:p14="http://schemas.microsoft.com/office/powerpoint/2010/main" val="1824465239"/>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5" y="228600"/>
            <a:ext cx="11272838" cy="535531"/>
          </a:xfrm>
        </p:spPr>
        <p:txBody>
          <a:bodyPr/>
          <a:lstStyle/>
          <a:p>
            <a:r>
              <a:rPr lang="en-US" dirty="0" smtClean="0"/>
              <a:t>Academia’s Approaches to Digital: </a:t>
            </a:r>
            <a:r>
              <a:rPr lang="en-US" dirty="0" smtClean="0">
                <a:solidFill>
                  <a:schemeClr val="tx1"/>
                </a:solidFill>
              </a:rPr>
              <a:t>Buy </a:t>
            </a:r>
            <a:r>
              <a:rPr lang="en-US" dirty="0">
                <a:solidFill>
                  <a:schemeClr val="tx1"/>
                </a:solidFill>
              </a:rPr>
              <a:t>M</a:t>
            </a:r>
            <a:r>
              <a:rPr lang="en-US" dirty="0" smtClean="0">
                <a:solidFill>
                  <a:schemeClr val="tx1"/>
                </a:solidFill>
              </a:rPr>
              <a:t>ore Tech</a:t>
            </a:r>
            <a:endParaRPr lang="en-US" dirty="0">
              <a:solidFill>
                <a:schemeClr val="tx1"/>
              </a:solidFill>
            </a:endParaRPr>
          </a:p>
        </p:txBody>
      </p:sp>
      <p:sp>
        <p:nvSpPr>
          <p:cNvPr id="3" name="AutoShape 2" descr="I&amp;T Operating Model Componen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eaLnBrk="0" fontAlgn="base" hangingPunct="0">
              <a:lnSpc>
                <a:spcPct val="90000"/>
              </a:lnSpc>
              <a:spcBef>
                <a:spcPct val="30000"/>
              </a:spcBef>
              <a:spcAft>
                <a:spcPct val="10000"/>
              </a:spcAft>
            </a:pPr>
            <a:endParaRPr lang="en-US" sz="2400">
              <a:solidFill>
                <a:srgbClr val="000000"/>
              </a:solidFill>
            </a:endParaRPr>
          </a:p>
        </p:txBody>
      </p:sp>
      <p:sp>
        <p:nvSpPr>
          <p:cNvPr id="4" name="Text Placeholder 2"/>
          <p:cNvSpPr txBox="1">
            <a:spLocks/>
          </p:cNvSpPr>
          <p:nvPr/>
        </p:nvSpPr>
        <p:spPr>
          <a:xfrm>
            <a:off x="304800" y="1325564"/>
            <a:ext cx="11576050" cy="4554536"/>
          </a:xfrm>
          <a:prstGeom prst="rect">
            <a:avLst/>
          </a:prstGeom>
        </p:spPr>
        <p:txBody>
          <a:bodyPr/>
          <a:lstStyle>
            <a:lvl1pPr marL="274306" marR="0" indent="-274306" algn="l" rtl="0" eaLnBrk="1" fontAlgn="base" hangingPunct="1">
              <a:lnSpc>
                <a:spcPct val="100000"/>
              </a:lnSpc>
              <a:spcBef>
                <a:spcPts val="0"/>
              </a:spcBef>
              <a:spcAft>
                <a:spcPts val="1800"/>
              </a:spcAft>
              <a:buClr>
                <a:srgbClr val="00529B"/>
              </a:buClr>
              <a:buSzPct val="90000"/>
              <a:buFont typeface="Wingdings" panose="05000000000000000000" pitchFamily="2" charset="2"/>
              <a:buChar char="§"/>
              <a:defRPr lang="en-US" sz="2400" dirty="0" smtClean="0">
                <a:solidFill>
                  <a:schemeClr val="tx1"/>
                </a:solidFill>
                <a:latin typeface="+mn-lt"/>
                <a:ea typeface="+mn-ea"/>
                <a:cs typeface="+mn-cs"/>
              </a:defRPr>
            </a:lvl1pPr>
            <a:lvl2pPr marL="548640" marR="0" indent="-274320" algn="l" rtl="0" eaLnBrk="1" fontAlgn="base" hangingPunct="1">
              <a:lnSpc>
                <a:spcPct val="100000"/>
              </a:lnSpc>
              <a:spcBef>
                <a:spcPts val="0"/>
              </a:spcBef>
              <a:spcAft>
                <a:spcPts val="1800"/>
              </a:spcAft>
              <a:buClrTx/>
              <a:buSzPct val="90000"/>
              <a:buFont typeface="Wingdings" panose="05000000000000000000" pitchFamily="2" charset="2"/>
              <a:buChar char="§"/>
              <a:tabLst/>
              <a:defRPr lang="en-US" sz="2400" dirty="0" smtClean="0">
                <a:solidFill>
                  <a:schemeClr val="tx1"/>
                </a:solidFill>
                <a:latin typeface="+mn-lt"/>
                <a:ea typeface="+mn-ea"/>
                <a:cs typeface="+mn-cs"/>
              </a:defRPr>
            </a:lvl2pPr>
            <a:lvl3pPr marL="914400" marR="0" indent="-274320" algn="l" rtl="0" eaLnBrk="1" fontAlgn="base" hangingPunct="1">
              <a:lnSpc>
                <a:spcPct val="100000"/>
              </a:lnSpc>
              <a:spcBef>
                <a:spcPts val="0"/>
              </a:spcBef>
              <a:spcAft>
                <a:spcPts val="1800"/>
              </a:spcAft>
              <a:buClrTx/>
              <a:buSzPct val="90000"/>
              <a:buFont typeface="Arial" panose="020B0604020202020204" pitchFamily="34" charset="0"/>
              <a:buChar char="–"/>
              <a:defRPr lang="en-US" sz="2400" dirty="0" smtClean="0">
                <a:solidFill>
                  <a:schemeClr val="tx1"/>
                </a:solidFill>
                <a:latin typeface="+mn-lt"/>
                <a:ea typeface="+mn-ea"/>
                <a:cs typeface="+mn-cs"/>
              </a:defRPr>
            </a:lvl3pPr>
            <a:lvl4pPr marL="1280160" marR="0" indent="-274320" algn="l" rtl="0" eaLnBrk="1" fontAlgn="base" hangingPunct="1">
              <a:lnSpc>
                <a:spcPct val="100000"/>
              </a:lnSpc>
              <a:spcBef>
                <a:spcPts val="0"/>
              </a:spcBef>
              <a:spcAft>
                <a:spcPts val="1800"/>
              </a:spcAft>
              <a:buClrTx/>
              <a:buSzPct val="90000"/>
              <a:buFont typeface="Arial" panose="020B0604020202020204" pitchFamily="34" charset="0"/>
              <a:buChar char="–"/>
              <a:defRPr lang="en-US" sz="2400" baseline="0" dirty="0" smtClean="0">
                <a:solidFill>
                  <a:schemeClr val="tx1"/>
                </a:solidFill>
                <a:latin typeface="+mn-lt"/>
                <a:ea typeface="+mn-ea"/>
                <a:cs typeface="+mn-cs"/>
              </a:defRPr>
            </a:lvl4pPr>
            <a:lvl5pPr marL="1645920" marR="0" indent="-274320" algn="l" rtl="0" eaLnBrk="1" fontAlgn="base" hangingPunct="1">
              <a:lnSpc>
                <a:spcPct val="100000"/>
              </a:lnSpc>
              <a:spcBef>
                <a:spcPts val="0"/>
              </a:spcBef>
              <a:spcAft>
                <a:spcPts val="1800"/>
              </a:spcAft>
              <a:buClrTx/>
              <a:buSzPct val="90000"/>
              <a:buFont typeface="Arial" panose="020B0604020202020204" pitchFamily="34" charset="0"/>
              <a:buChar char="–"/>
              <a:defRPr lang="en-US" sz="2400" dirty="0" smtClean="0">
                <a:solidFill>
                  <a:schemeClr val="tx1"/>
                </a:solidFill>
                <a:latin typeface="+mn-lt"/>
                <a:ea typeface="+mn-ea"/>
                <a:cs typeface="+mn-cs"/>
              </a:defRPr>
            </a:lvl5pPr>
            <a:lvl6pPr marL="1954115" indent="-173030"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6pPr>
            <a:lvl7pPr marL="2411293" indent="-173030"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7pPr>
            <a:lvl8pPr marL="2868471" indent="-173030"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8pPr>
            <a:lvl9pPr marL="3325648" indent="-173030"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9pPr>
          </a:lstStyle>
          <a:p>
            <a:r>
              <a:rPr lang="en-US" kern="0" dirty="0" smtClean="0"/>
              <a:t>Approach: </a:t>
            </a:r>
            <a:r>
              <a:rPr lang="en-US" kern="0" dirty="0" smtClean="0">
                <a:solidFill>
                  <a:schemeClr val="tx1">
                    <a:lumMod val="65000"/>
                    <a:lumOff val="35000"/>
                  </a:schemeClr>
                </a:solidFill>
              </a:rPr>
              <a:t>Introduce/Upgrade/Update technology.</a:t>
            </a:r>
          </a:p>
          <a:p>
            <a:r>
              <a:rPr lang="en-US" kern="0" dirty="0" smtClean="0"/>
              <a:t>Intent: </a:t>
            </a:r>
            <a:r>
              <a:rPr lang="en-US" kern="0" dirty="0" smtClean="0">
                <a:solidFill>
                  <a:schemeClr val="tx1">
                    <a:lumMod val="65000"/>
                    <a:lumOff val="35000"/>
                  </a:schemeClr>
                </a:solidFill>
              </a:rPr>
              <a:t>Digitalization will increase by introducing or upgrading the student learning system, collaboration tools, ERP, etc.</a:t>
            </a:r>
          </a:p>
          <a:p>
            <a:r>
              <a:rPr lang="en-US" kern="0" dirty="0" smtClean="0"/>
              <a:t>Unintended consequence: </a:t>
            </a:r>
            <a:r>
              <a:rPr lang="en-US" kern="0" dirty="0" smtClean="0">
                <a:solidFill>
                  <a:schemeClr val="tx1">
                    <a:lumMod val="65000"/>
                    <a:lumOff val="35000"/>
                  </a:schemeClr>
                </a:solidFill>
              </a:rPr>
              <a:t>Huge investments are made yet little strategic value is realized.</a:t>
            </a:r>
            <a:endParaRPr lang="en-US" kern="0" dirty="0" smtClean="0"/>
          </a:p>
          <a:p>
            <a:r>
              <a:rPr lang="en-US" kern="0" dirty="0" smtClean="0"/>
              <a:t>Fundamental flaw: </a:t>
            </a:r>
            <a:r>
              <a:rPr lang="en-US" kern="0" dirty="0" smtClean="0">
                <a:solidFill>
                  <a:schemeClr val="tx1">
                    <a:lumMod val="65000"/>
                    <a:lumOff val="35000"/>
                  </a:schemeClr>
                </a:solidFill>
              </a:rPr>
              <a:t>You may further </a:t>
            </a:r>
            <a:r>
              <a:rPr lang="en-US" kern="0" dirty="0" smtClean="0"/>
              <a:t>digitize</a:t>
            </a:r>
            <a:r>
              <a:rPr lang="en-US" kern="0" dirty="0" smtClean="0">
                <a:solidFill>
                  <a:schemeClr val="tx1">
                    <a:lumMod val="65000"/>
                    <a:lumOff val="35000"/>
                  </a:schemeClr>
                </a:solidFill>
              </a:rPr>
              <a:t> your environment through adoption of technology, but that does mean you have increased </a:t>
            </a:r>
            <a:r>
              <a:rPr lang="en-US" kern="0" dirty="0" smtClean="0"/>
              <a:t>digitalization</a:t>
            </a:r>
            <a:r>
              <a:rPr lang="en-US" kern="0" dirty="0" smtClean="0">
                <a:solidFill>
                  <a:schemeClr val="tx1">
                    <a:lumMod val="65000"/>
                    <a:lumOff val="35000"/>
                  </a:schemeClr>
                </a:solidFill>
              </a:rPr>
              <a:t> of your environment.  What about the business has changed?</a:t>
            </a:r>
            <a:endParaRPr lang="en-US" kern="0" dirty="0"/>
          </a:p>
        </p:txBody>
      </p:sp>
    </p:spTree>
    <p:extLst>
      <p:ext uri="{BB962C8B-B14F-4D97-AF65-F5344CB8AC3E}">
        <p14:creationId xmlns:p14="http://schemas.microsoft.com/office/powerpoint/2010/main" val="1961166866"/>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bwMode="gray">
          <a:xfrm>
            <a:off x="304800" y="1325564"/>
            <a:ext cx="11576050" cy="4554536"/>
          </a:xfrm>
          <a:prstGeom prst="rect">
            <a:avLst/>
          </a:prstGeom>
        </p:spPr>
        <p:txBody>
          <a:bodyPr vert="horz" lIns="0" tIns="0" rIns="45720" bIns="0" rtlCol="0">
            <a:noAutofit/>
          </a:bodyPr>
          <a:lstStyle>
            <a:lvl1pPr marL="274306" marR="0" indent="-274306" algn="l" rtl="0" eaLnBrk="1" fontAlgn="base" hangingPunct="1">
              <a:lnSpc>
                <a:spcPct val="100000"/>
              </a:lnSpc>
              <a:spcBef>
                <a:spcPts val="0"/>
              </a:spcBef>
              <a:spcAft>
                <a:spcPts val="1200"/>
              </a:spcAft>
              <a:buClr>
                <a:srgbClr val="00529B"/>
              </a:buClr>
              <a:buSzPct val="90000"/>
              <a:buFont typeface="Wingdings" panose="05000000000000000000" pitchFamily="2" charset="2"/>
              <a:buChar char="§"/>
              <a:defRPr lang="en-US" sz="2800" dirty="0" smtClean="0">
                <a:solidFill>
                  <a:schemeClr val="tx1"/>
                </a:solidFill>
                <a:latin typeface="+mn-lt"/>
                <a:ea typeface="+mn-ea"/>
                <a:cs typeface="+mn-cs"/>
              </a:defRPr>
            </a:lvl1pPr>
            <a:lvl2pPr marL="640080" marR="0" indent="-274320" algn="l" rtl="0" eaLnBrk="1" fontAlgn="base" hangingPunct="1">
              <a:lnSpc>
                <a:spcPct val="100000"/>
              </a:lnSpc>
              <a:spcBef>
                <a:spcPts val="0"/>
              </a:spcBef>
              <a:spcAft>
                <a:spcPts val="1200"/>
              </a:spcAft>
              <a:buClrTx/>
              <a:buSzPct val="90000"/>
              <a:buFont typeface="Arial" panose="020B0604020202020204" pitchFamily="34" charset="0"/>
              <a:buChar char="–"/>
              <a:tabLst/>
              <a:defRPr lang="en-US" sz="2400" dirty="0" smtClean="0">
                <a:solidFill>
                  <a:schemeClr val="tx1"/>
                </a:solidFill>
                <a:latin typeface="+mn-lt"/>
                <a:ea typeface="+mn-ea"/>
                <a:cs typeface="+mn-cs"/>
              </a:defRPr>
            </a:lvl2pPr>
            <a:lvl3pPr marL="914400" marR="0" indent="-274320" algn="l" rtl="0" eaLnBrk="1" fontAlgn="base" hangingPunct="1">
              <a:lnSpc>
                <a:spcPct val="100000"/>
              </a:lnSpc>
              <a:spcBef>
                <a:spcPts val="0"/>
              </a:spcBef>
              <a:spcAft>
                <a:spcPts val="1200"/>
              </a:spcAft>
              <a:buClrTx/>
              <a:buSzPct val="90000"/>
              <a:buFont typeface="Wingdings" panose="05000000000000000000" pitchFamily="2" charset="2"/>
              <a:buChar char="§"/>
              <a:defRPr lang="en-US" sz="2200" dirty="0" smtClean="0">
                <a:solidFill>
                  <a:schemeClr val="tx1"/>
                </a:solidFill>
                <a:latin typeface="+mn-lt"/>
                <a:ea typeface="+mn-ea"/>
                <a:cs typeface="+mn-cs"/>
              </a:defRPr>
            </a:lvl3pPr>
            <a:lvl4pPr marL="1234440" marR="0" indent="-274320" algn="l" rtl="0" eaLnBrk="1" fontAlgn="base" hangingPunct="1">
              <a:lnSpc>
                <a:spcPct val="100000"/>
              </a:lnSpc>
              <a:spcBef>
                <a:spcPts val="0"/>
              </a:spcBef>
              <a:spcAft>
                <a:spcPts val="1200"/>
              </a:spcAft>
              <a:buClrTx/>
              <a:buSzPct val="90000"/>
              <a:buFont typeface="Arial" panose="020B0604020202020204" pitchFamily="34" charset="0"/>
              <a:buChar char="–"/>
              <a:defRPr lang="en-US" sz="2200" baseline="0" dirty="0" smtClean="0">
                <a:solidFill>
                  <a:schemeClr val="tx1"/>
                </a:solidFill>
                <a:latin typeface="+mn-lt"/>
                <a:ea typeface="+mn-ea"/>
                <a:cs typeface="+mn-cs"/>
              </a:defRPr>
            </a:lvl4pPr>
            <a:lvl5pPr marL="1508760" marR="0" indent="-274320" algn="l" rtl="0" eaLnBrk="1" fontAlgn="base" hangingPunct="1">
              <a:lnSpc>
                <a:spcPct val="100000"/>
              </a:lnSpc>
              <a:spcBef>
                <a:spcPts val="0"/>
              </a:spcBef>
              <a:spcAft>
                <a:spcPts val="1200"/>
              </a:spcAft>
              <a:buClrTx/>
              <a:buSzPct val="90000"/>
              <a:buFont typeface="Wingdings" panose="05000000000000000000" pitchFamily="2" charset="2"/>
              <a:buChar char="§"/>
              <a:defRPr lang="en-US" sz="2200" dirty="0" smtClean="0">
                <a:solidFill>
                  <a:schemeClr val="tx1"/>
                </a:solidFill>
                <a:latin typeface="+mn-lt"/>
                <a:ea typeface="+mn-ea"/>
                <a:cs typeface="+mn-cs"/>
              </a:defRPr>
            </a:lvl5pPr>
            <a:lvl6pPr marL="1954115" indent="-173030"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6pPr>
            <a:lvl7pPr marL="2411293" indent="-173030"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7pPr>
            <a:lvl8pPr marL="2868471" indent="-173030"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8pPr>
            <a:lvl9pPr marL="3325648" indent="-173030"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9pPr>
          </a:lstStyle>
          <a:p>
            <a:pPr marL="0" lvl="0" indent="0">
              <a:buNone/>
            </a:pPr>
            <a:r>
              <a:rPr lang="en-US" b="1" kern="0" dirty="0" smtClean="0">
                <a:solidFill>
                  <a:srgbClr val="000000"/>
                </a:solidFill>
                <a:latin typeface="Arial"/>
                <a:ea typeface="Arial Unicode MS"/>
                <a:cs typeface="Arial Unicode MS"/>
              </a:rPr>
              <a:t>As a result of this presentation you should be able to:</a:t>
            </a:r>
          </a:p>
          <a:p>
            <a:pPr lvl="0"/>
            <a:r>
              <a:rPr lang="en-US" kern="0" dirty="0" smtClean="0">
                <a:solidFill>
                  <a:srgbClr val="000000"/>
                </a:solidFill>
                <a:latin typeface="Arial"/>
                <a:ea typeface="Arial Unicode MS"/>
                <a:cs typeface="Arial Unicode MS"/>
              </a:rPr>
              <a:t>Define digital </a:t>
            </a:r>
            <a:r>
              <a:rPr lang="en-US" kern="0" dirty="0">
                <a:solidFill>
                  <a:srgbClr val="000000"/>
                </a:solidFill>
                <a:latin typeface="Arial"/>
                <a:ea typeface="Arial Unicode MS"/>
                <a:cs typeface="Arial Unicode MS"/>
              </a:rPr>
              <a:t>business </a:t>
            </a:r>
            <a:r>
              <a:rPr lang="en-US" kern="0" dirty="0" smtClean="0">
                <a:solidFill>
                  <a:srgbClr val="000000"/>
                </a:solidFill>
                <a:latin typeface="Arial"/>
                <a:ea typeface="Arial Unicode MS"/>
                <a:cs typeface="Arial Unicode MS"/>
              </a:rPr>
              <a:t>transformation.</a:t>
            </a:r>
            <a:endParaRPr lang="en-US" kern="0" dirty="0">
              <a:solidFill>
                <a:srgbClr val="000000"/>
              </a:solidFill>
              <a:latin typeface="Arial"/>
              <a:ea typeface="Arial Unicode MS"/>
              <a:cs typeface="Arial Unicode MS"/>
            </a:endParaRPr>
          </a:p>
          <a:p>
            <a:pPr lvl="0"/>
            <a:r>
              <a:rPr lang="en-US" kern="0" dirty="0" smtClean="0">
                <a:solidFill>
                  <a:srgbClr val="000000"/>
                </a:solidFill>
                <a:latin typeface="Arial"/>
                <a:ea typeface="Arial Unicode MS"/>
                <a:cs typeface="Arial Unicode MS"/>
              </a:rPr>
              <a:t>Recognize that digital </a:t>
            </a:r>
            <a:r>
              <a:rPr lang="en-US" kern="0" dirty="0">
                <a:solidFill>
                  <a:srgbClr val="000000"/>
                </a:solidFill>
                <a:latin typeface="Arial"/>
                <a:ea typeface="Arial Unicode MS"/>
                <a:cs typeface="Arial Unicode MS"/>
              </a:rPr>
              <a:t>disruption </a:t>
            </a:r>
            <a:r>
              <a:rPr lang="en-US" kern="0" dirty="0" smtClean="0">
                <a:solidFill>
                  <a:srgbClr val="000000"/>
                </a:solidFill>
                <a:latin typeface="Arial"/>
                <a:ea typeface="Arial Unicode MS"/>
                <a:cs typeface="Arial Unicode MS"/>
              </a:rPr>
              <a:t>can affect academia</a:t>
            </a:r>
            <a:endParaRPr lang="en-US" kern="0" dirty="0">
              <a:solidFill>
                <a:srgbClr val="000000"/>
              </a:solidFill>
              <a:latin typeface="Arial"/>
              <a:ea typeface="Arial Unicode MS"/>
              <a:cs typeface="Arial Unicode MS"/>
            </a:endParaRPr>
          </a:p>
          <a:p>
            <a:pPr lvl="0"/>
            <a:r>
              <a:rPr lang="en-US" kern="0" dirty="0" smtClean="0">
                <a:solidFill>
                  <a:srgbClr val="000000"/>
                </a:solidFill>
                <a:latin typeface="Arial"/>
                <a:ea typeface="Arial Unicode MS"/>
                <a:cs typeface="Arial Unicode MS"/>
              </a:rPr>
              <a:t>Describe and differentiate the common approaches used by academia to engage in </a:t>
            </a:r>
            <a:r>
              <a:rPr lang="en-US" kern="0" dirty="0">
                <a:solidFill>
                  <a:srgbClr val="000000"/>
                </a:solidFill>
                <a:latin typeface="Arial"/>
                <a:ea typeface="Arial Unicode MS"/>
                <a:cs typeface="Arial Unicode MS"/>
              </a:rPr>
              <a:t>digital business </a:t>
            </a:r>
            <a:r>
              <a:rPr lang="en-US" kern="0" dirty="0" smtClean="0">
                <a:solidFill>
                  <a:srgbClr val="000000"/>
                </a:solidFill>
                <a:latin typeface="Arial"/>
                <a:ea typeface="Arial Unicode MS"/>
                <a:cs typeface="Arial Unicode MS"/>
              </a:rPr>
              <a:t>transformation.</a:t>
            </a:r>
          </a:p>
          <a:p>
            <a:pPr lvl="0"/>
            <a:r>
              <a:rPr lang="en-US" kern="0" dirty="0" smtClean="0">
                <a:solidFill>
                  <a:srgbClr val="000000"/>
                </a:solidFill>
                <a:latin typeface="Arial"/>
                <a:ea typeface="Arial Unicode MS"/>
                <a:cs typeface="Arial Unicode MS"/>
              </a:rPr>
              <a:t>Compare and contrast academia’s approach to digital disruption with that of high-tech.</a:t>
            </a:r>
          </a:p>
          <a:p>
            <a:pPr lvl="0"/>
            <a:r>
              <a:rPr lang="en-US" kern="0" dirty="0" smtClean="0">
                <a:solidFill>
                  <a:srgbClr val="000000"/>
                </a:solidFill>
                <a:latin typeface="Arial"/>
                <a:ea typeface="Arial Unicode MS"/>
                <a:cs typeface="Arial Unicode MS"/>
              </a:rPr>
              <a:t>Be inspired to leverage your divergent thinking skills.</a:t>
            </a:r>
            <a:endParaRPr lang="en-US" kern="0" dirty="0">
              <a:solidFill>
                <a:srgbClr val="000000"/>
              </a:solidFill>
              <a:latin typeface="Arial"/>
              <a:ea typeface="Arial Unicode MS"/>
              <a:cs typeface="Arial Unicode MS"/>
            </a:endParaRPr>
          </a:p>
          <a:p>
            <a:pPr marL="0" marR="0" lvl="0" indent="0" algn="l" defTabSz="914400" rtl="0" eaLnBrk="1" fontAlgn="base" latinLnBrk="0" hangingPunct="1">
              <a:lnSpc>
                <a:spcPct val="100000"/>
              </a:lnSpc>
              <a:spcBef>
                <a:spcPts val="0"/>
              </a:spcBef>
              <a:spcAft>
                <a:spcPts val="1200"/>
              </a:spcAft>
              <a:buClr>
                <a:srgbClr val="00529B"/>
              </a:buClr>
              <a:buSzPct val="90000"/>
              <a:buFont typeface="Wingdings" panose="05000000000000000000" pitchFamily="2" charset="2"/>
              <a:buNone/>
              <a:tabLst/>
              <a:defRPr/>
            </a:pPr>
            <a:endParaRPr kumimoji="0" lang="en-US" sz="2800" b="0" i="0" u="none" strike="noStrike" kern="0" cap="none" spc="0" normalizeH="0" baseline="0" noProof="0" dirty="0">
              <a:ln>
                <a:noFill/>
              </a:ln>
              <a:solidFill>
                <a:srgbClr val="000000"/>
              </a:solidFill>
              <a:effectLst/>
              <a:uLnTx/>
              <a:uFillTx/>
              <a:latin typeface="Arial"/>
              <a:ea typeface="Arial Unicode MS"/>
              <a:cs typeface="Arial Unicode MS"/>
            </a:endParaRPr>
          </a:p>
        </p:txBody>
      </p:sp>
      <p:sp>
        <p:nvSpPr>
          <p:cNvPr id="5" name="Title 1"/>
          <p:cNvSpPr txBox="1">
            <a:spLocks/>
          </p:cNvSpPr>
          <p:nvPr/>
        </p:nvSpPr>
        <p:spPr bwMode="auto">
          <a:xfrm>
            <a:off x="304800" y="228600"/>
            <a:ext cx="11576050" cy="535531"/>
          </a:xfrm>
          <a:prstGeom prst="rect">
            <a:avLst/>
          </a:prstGeom>
          <a:noFill/>
          <a:ln w="9525" algn="ctr">
            <a:noFill/>
            <a:miter lim="800000"/>
            <a:headEnd/>
            <a:tailEnd/>
          </a:ln>
        </p:spPr>
        <p:txBody>
          <a:bodyPr vert="horz" wrap="square" lIns="0" tIns="91440" rIns="0" bIns="0" numCol="1" anchor="t" anchorCtr="0" compatLnSpc="1">
            <a:prstTxWarp prst="textNoShape">
              <a:avLst/>
            </a:prstTxWarp>
            <a:spAutoFit/>
          </a:bodyPr>
          <a:lstStyle>
            <a:lvl1pPr marL="0" marR="0" indent="0" algn="l" rtl="0" eaLnBrk="1" fontAlgn="base" hangingPunct="1">
              <a:lnSpc>
                <a:spcPct val="90000"/>
              </a:lnSpc>
              <a:spcBef>
                <a:spcPct val="0"/>
              </a:spcBef>
              <a:spcAft>
                <a:spcPct val="0"/>
              </a:spcAft>
              <a:defRPr lang="en-US" sz="3200" b="1" dirty="0" smtClean="0">
                <a:solidFill>
                  <a:srgbClr val="00529B"/>
                </a:solidFill>
                <a:latin typeface="+mj-lt"/>
                <a:ea typeface="+mj-ea"/>
                <a:cs typeface="+mj-cs"/>
              </a:defRPr>
            </a:lvl1pPr>
            <a:lvl2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2pPr>
            <a:lvl3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3pPr>
            <a:lvl4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4pPr>
            <a:lvl5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5pPr>
            <a:lvl6pPr marL="457178"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6pPr>
            <a:lvl7pPr marL="914354"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7pPr>
            <a:lvl8pPr marL="1371532"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8pPr>
            <a:lvl9pPr marL="1828709"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kern="0" noProof="0" dirty="0" smtClean="0">
                <a:latin typeface="Arial"/>
                <a:ea typeface="Arial Unicode MS"/>
                <a:cs typeface="Arial Unicode MS"/>
              </a:rPr>
              <a:t>Learning Objectives</a:t>
            </a:r>
            <a:endParaRPr kumimoji="0" lang="en-US" sz="3200" b="1" i="0" u="none" strike="noStrike" kern="0" cap="none" spc="0" normalizeH="0" baseline="0" noProof="0" dirty="0">
              <a:ln>
                <a:noFill/>
              </a:ln>
              <a:solidFill>
                <a:srgbClr val="00529B"/>
              </a:solidFill>
              <a:effectLst/>
              <a:uLnTx/>
              <a:uFillTx/>
              <a:latin typeface="Arial"/>
              <a:ea typeface="Arial Unicode MS"/>
              <a:cs typeface="Arial Unicode MS"/>
            </a:endParaRPr>
          </a:p>
        </p:txBody>
      </p:sp>
    </p:spTree>
    <p:extLst>
      <p:ext uri="{BB962C8B-B14F-4D97-AF65-F5344CB8AC3E}">
        <p14:creationId xmlns:p14="http://schemas.microsoft.com/office/powerpoint/2010/main" val="327712542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5" y="228600"/>
            <a:ext cx="11272838" cy="535531"/>
          </a:xfrm>
        </p:spPr>
        <p:txBody>
          <a:bodyPr/>
          <a:lstStyle/>
          <a:p>
            <a:r>
              <a:rPr lang="en-US" dirty="0" smtClean="0"/>
              <a:t>Academia’s Approaches to Digital: </a:t>
            </a:r>
            <a:r>
              <a:rPr lang="en-US" dirty="0" smtClean="0">
                <a:solidFill>
                  <a:schemeClr val="tx1"/>
                </a:solidFill>
              </a:rPr>
              <a:t>Charge the CIO</a:t>
            </a:r>
            <a:endParaRPr lang="en-US" dirty="0">
              <a:solidFill>
                <a:schemeClr val="tx1"/>
              </a:solidFill>
            </a:endParaRPr>
          </a:p>
        </p:txBody>
      </p:sp>
      <p:sp>
        <p:nvSpPr>
          <p:cNvPr id="3" name="AutoShape 2" descr="I&amp;T Operating Model Componen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eaLnBrk="0" fontAlgn="base" hangingPunct="0">
              <a:lnSpc>
                <a:spcPct val="90000"/>
              </a:lnSpc>
              <a:spcBef>
                <a:spcPct val="30000"/>
              </a:spcBef>
              <a:spcAft>
                <a:spcPct val="10000"/>
              </a:spcAft>
            </a:pPr>
            <a:endParaRPr lang="en-US" sz="2400">
              <a:solidFill>
                <a:srgbClr val="000000"/>
              </a:solidFill>
            </a:endParaRPr>
          </a:p>
        </p:txBody>
      </p:sp>
      <p:sp>
        <p:nvSpPr>
          <p:cNvPr id="4" name="Text Placeholder 2"/>
          <p:cNvSpPr txBox="1">
            <a:spLocks/>
          </p:cNvSpPr>
          <p:nvPr/>
        </p:nvSpPr>
        <p:spPr>
          <a:xfrm>
            <a:off x="304800" y="1325564"/>
            <a:ext cx="11576050" cy="4554536"/>
          </a:xfrm>
          <a:prstGeom prst="rect">
            <a:avLst/>
          </a:prstGeom>
        </p:spPr>
        <p:txBody>
          <a:bodyPr/>
          <a:lstStyle>
            <a:lvl1pPr marL="274306" marR="0" indent="-274306" algn="l" rtl="0" eaLnBrk="1" fontAlgn="base" hangingPunct="1">
              <a:lnSpc>
                <a:spcPct val="100000"/>
              </a:lnSpc>
              <a:spcBef>
                <a:spcPts val="0"/>
              </a:spcBef>
              <a:spcAft>
                <a:spcPts val="1800"/>
              </a:spcAft>
              <a:buClr>
                <a:srgbClr val="00529B"/>
              </a:buClr>
              <a:buSzPct val="90000"/>
              <a:buFont typeface="Wingdings" panose="05000000000000000000" pitchFamily="2" charset="2"/>
              <a:buChar char="§"/>
              <a:defRPr lang="en-US" sz="2400" dirty="0" smtClean="0">
                <a:solidFill>
                  <a:schemeClr val="tx1"/>
                </a:solidFill>
                <a:latin typeface="+mn-lt"/>
                <a:ea typeface="+mn-ea"/>
                <a:cs typeface="+mn-cs"/>
              </a:defRPr>
            </a:lvl1pPr>
            <a:lvl2pPr marL="548640" marR="0" indent="-274320" algn="l" rtl="0" eaLnBrk="1" fontAlgn="base" hangingPunct="1">
              <a:lnSpc>
                <a:spcPct val="100000"/>
              </a:lnSpc>
              <a:spcBef>
                <a:spcPts val="0"/>
              </a:spcBef>
              <a:spcAft>
                <a:spcPts val="1800"/>
              </a:spcAft>
              <a:buClrTx/>
              <a:buSzPct val="90000"/>
              <a:buFont typeface="Wingdings" panose="05000000000000000000" pitchFamily="2" charset="2"/>
              <a:buChar char="§"/>
              <a:tabLst/>
              <a:defRPr lang="en-US" sz="2400" dirty="0" smtClean="0">
                <a:solidFill>
                  <a:schemeClr val="tx1"/>
                </a:solidFill>
                <a:latin typeface="+mn-lt"/>
                <a:ea typeface="+mn-ea"/>
                <a:cs typeface="+mn-cs"/>
              </a:defRPr>
            </a:lvl2pPr>
            <a:lvl3pPr marL="914400" marR="0" indent="-274320" algn="l" rtl="0" eaLnBrk="1" fontAlgn="base" hangingPunct="1">
              <a:lnSpc>
                <a:spcPct val="100000"/>
              </a:lnSpc>
              <a:spcBef>
                <a:spcPts val="0"/>
              </a:spcBef>
              <a:spcAft>
                <a:spcPts val="1800"/>
              </a:spcAft>
              <a:buClrTx/>
              <a:buSzPct val="90000"/>
              <a:buFont typeface="Arial" panose="020B0604020202020204" pitchFamily="34" charset="0"/>
              <a:buChar char="–"/>
              <a:defRPr lang="en-US" sz="2400" dirty="0" smtClean="0">
                <a:solidFill>
                  <a:schemeClr val="tx1"/>
                </a:solidFill>
                <a:latin typeface="+mn-lt"/>
                <a:ea typeface="+mn-ea"/>
                <a:cs typeface="+mn-cs"/>
              </a:defRPr>
            </a:lvl3pPr>
            <a:lvl4pPr marL="1280160" marR="0" indent="-274320" algn="l" rtl="0" eaLnBrk="1" fontAlgn="base" hangingPunct="1">
              <a:lnSpc>
                <a:spcPct val="100000"/>
              </a:lnSpc>
              <a:spcBef>
                <a:spcPts val="0"/>
              </a:spcBef>
              <a:spcAft>
                <a:spcPts val="1800"/>
              </a:spcAft>
              <a:buClrTx/>
              <a:buSzPct val="90000"/>
              <a:buFont typeface="Arial" panose="020B0604020202020204" pitchFamily="34" charset="0"/>
              <a:buChar char="–"/>
              <a:defRPr lang="en-US" sz="2400" baseline="0" dirty="0" smtClean="0">
                <a:solidFill>
                  <a:schemeClr val="tx1"/>
                </a:solidFill>
                <a:latin typeface="+mn-lt"/>
                <a:ea typeface="+mn-ea"/>
                <a:cs typeface="+mn-cs"/>
              </a:defRPr>
            </a:lvl4pPr>
            <a:lvl5pPr marL="1645920" marR="0" indent="-274320" algn="l" rtl="0" eaLnBrk="1" fontAlgn="base" hangingPunct="1">
              <a:lnSpc>
                <a:spcPct val="100000"/>
              </a:lnSpc>
              <a:spcBef>
                <a:spcPts val="0"/>
              </a:spcBef>
              <a:spcAft>
                <a:spcPts val="1800"/>
              </a:spcAft>
              <a:buClrTx/>
              <a:buSzPct val="90000"/>
              <a:buFont typeface="Arial" panose="020B0604020202020204" pitchFamily="34" charset="0"/>
              <a:buChar char="–"/>
              <a:defRPr lang="en-US" sz="2400" dirty="0" smtClean="0">
                <a:solidFill>
                  <a:schemeClr val="tx1"/>
                </a:solidFill>
                <a:latin typeface="+mn-lt"/>
                <a:ea typeface="+mn-ea"/>
                <a:cs typeface="+mn-cs"/>
              </a:defRPr>
            </a:lvl5pPr>
            <a:lvl6pPr marL="1954115" indent="-173030"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6pPr>
            <a:lvl7pPr marL="2411293" indent="-173030"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7pPr>
            <a:lvl8pPr marL="2868471" indent="-173030"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8pPr>
            <a:lvl9pPr marL="3325648" indent="-173030"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9pPr>
          </a:lstStyle>
          <a:p>
            <a:r>
              <a:rPr lang="en-US" kern="0" dirty="0" smtClean="0"/>
              <a:t>Approach: </a:t>
            </a:r>
            <a:r>
              <a:rPr lang="en-US" kern="0" dirty="0" smtClean="0">
                <a:solidFill>
                  <a:schemeClr val="tx1">
                    <a:lumMod val="65000"/>
                    <a:lumOff val="35000"/>
                  </a:schemeClr>
                </a:solidFill>
              </a:rPr>
              <a:t>Make digital transformation/innovation the job of the CIO.</a:t>
            </a:r>
          </a:p>
          <a:p>
            <a:r>
              <a:rPr lang="en-US" kern="0" dirty="0" smtClean="0"/>
              <a:t>Intent: </a:t>
            </a:r>
            <a:r>
              <a:rPr lang="en-US" kern="0" dirty="0" smtClean="0">
                <a:solidFill>
                  <a:schemeClr val="tx1">
                    <a:lumMod val="65000"/>
                    <a:lumOff val="35000"/>
                  </a:schemeClr>
                </a:solidFill>
              </a:rPr>
              <a:t>Digitalization will increase by having the office of the CIO identify and introduce new digital technology initiatives.</a:t>
            </a:r>
          </a:p>
          <a:p>
            <a:r>
              <a:rPr lang="en-US" kern="0" dirty="0" smtClean="0"/>
              <a:t>Unintended consequence: </a:t>
            </a:r>
            <a:r>
              <a:rPr lang="en-US" kern="0" dirty="0" smtClean="0">
                <a:solidFill>
                  <a:schemeClr val="tx1">
                    <a:lumMod val="65000"/>
                    <a:lumOff val="35000"/>
                  </a:schemeClr>
                </a:solidFill>
              </a:rPr>
              <a:t>The CIO attempts introduce emerging technologies in an environment that is resource constrained and is chastised for allocating resource on “nice to have” projects.</a:t>
            </a:r>
            <a:endParaRPr lang="en-US" kern="0" dirty="0" smtClean="0"/>
          </a:p>
          <a:p>
            <a:r>
              <a:rPr lang="en-US" kern="0" dirty="0" smtClean="0"/>
              <a:t>Fundamental flaw: </a:t>
            </a:r>
            <a:r>
              <a:rPr lang="en-US" kern="0" dirty="0" smtClean="0">
                <a:solidFill>
                  <a:schemeClr val="tx1">
                    <a:lumMod val="65000"/>
                    <a:lumOff val="35000"/>
                  </a:schemeClr>
                </a:solidFill>
              </a:rPr>
              <a:t>Digital business transformation must be an institutional effort not the responsibility of one operational department (IT). Moreover, traditional IT leaders tend to demonstrate a stronger acumen to operational IT vs. </a:t>
            </a:r>
            <a:r>
              <a:rPr lang="en-US" kern="0" dirty="0">
                <a:solidFill>
                  <a:schemeClr val="tx1">
                    <a:lumMod val="65000"/>
                    <a:lumOff val="35000"/>
                  </a:schemeClr>
                </a:solidFill>
              </a:rPr>
              <a:t>i</a:t>
            </a:r>
            <a:r>
              <a:rPr lang="en-US" kern="0" dirty="0" smtClean="0">
                <a:solidFill>
                  <a:schemeClr val="tx1">
                    <a:lumMod val="65000"/>
                    <a:lumOff val="35000"/>
                  </a:schemeClr>
                </a:solidFill>
              </a:rPr>
              <a:t>nnovation.</a:t>
            </a:r>
            <a:endParaRPr lang="en-US" kern="0" dirty="0"/>
          </a:p>
        </p:txBody>
      </p:sp>
    </p:spTree>
    <p:extLst>
      <p:ext uri="{BB962C8B-B14F-4D97-AF65-F5344CB8AC3E}">
        <p14:creationId xmlns:p14="http://schemas.microsoft.com/office/powerpoint/2010/main" val="2960596335"/>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5" y="228600"/>
            <a:ext cx="11272838" cy="535531"/>
          </a:xfrm>
        </p:spPr>
        <p:txBody>
          <a:bodyPr/>
          <a:lstStyle/>
          <a:p>
            <a:r>
              <a:rPr lang="en-US" dirty="0" smtClean="0"/>
              <a:t>Academia’s Approaches to Digital: </a:t>
            </a:r>
            <a:r>
              <a:rPr lang="en-US" dirty="0" smtClean="0">
                <a:solidFill>
                  <a:schemeClr val="tx1"/>
                </a:solidFill>
              </a:rPr>
              <a:t>Innovation Leaders</a:t>
            </a:r>
            <a:endParaRPr lang="en-US" dirty="0">
              <a:solidFill>
                <a:schemeClr val="tx1"/>
              </a:solidFill>
            </a:endParaRPr>
          </a:p>
        </p:txBody>
      </p:sp>
      <p:sp>
        <p:nvSpPr>
          <p:cNvPr id="3" name="AutoShape 2" descr="I&amp;T Operating Model Componen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eaLnBrk="0" fontAlgn="base" hangingPunct="0">
              <a:lnSpc>
                <a:spcPct val="90000"/>
              </a:lnSpc>
              <a:spcBef>
                <a:spcPct val="30000"/>
              </a:spcBef>
              <a:spcAft>
                <a:spcPct val="10000"/>
              </a:spcAft>
            </a:pPr>
            <a:endParaRPr lang="en-US" sz="2400">
              <a:solidFill>
                <a:srgbClr val="000000"/>
              </a:solidFill>
            </a:endParaRPr>
          </a:p>
        </p:txBody>
      </p:sp>
      <p:sp>
        <p:nvSpPr>
          <p:cNvPr id="4" name="Text Placeholder 2"/>
          <p:cNvSpPr txBox="1">
            <a:spLocks/>
          </p:cNvSpPr>
          <p:nvPr/>
        </p:nvSpPr>
        <p:spPr>
          <a:xfrm>
            <a:off x="304800" y="1325564"/>
            <a:ext cx="11576050" cy="4554536"/>
          </a:xfrm>
          <a:prstGeom prst="rect">
            <a:avLst/>
          </a:prstGeom>
        </p:spPr>
        <p:txBody>
          <a:bodyPr/>
          <a:lstStyle>
            <a:lvl1pPr marL="274306" marR="0" indent="-274306" algn="l" rtl="0" eaLnBrk="1" fontAlgn="base" hangingPunct="1">
              <a:lnSpc>
                <a:spcPct val="100000"/>
              </a:lnSpc>
              <a:spcBef>
                <a:spcPts val="0"/>
              </a:spcBef>
              <a:spcAft>
                <a:spcPts val="1800"/>
              </a:spcAft>
              <a:buClr>
                <a:srgbClr val="00529B"/>
              </a:buClr>
              <a:buSzPct val="90000"/>
              <a:buFont typeface="Wingdings" panose="05000000000000000000" pitchFamily="2" charset="2"/>
              <a:buChar char="§"/>
              <a:defRPr lang="en-US" sz="2400" dirty="0" smtClean="0">
                <a:solidFill>
                  <a:schemeClr val="tx1"/>
                </a:solidFill>
                <a:latin typeface="+mn-lt"/>
                <a:ea typeface="+mn-ea"/>
                <a:cs typeface="+mn-cs"/>
              </a:defRPr>
            </a:lvl1pPr>
            <a:lvl2pPr marL="548640" marR="0" indent="-274320" algn="l" rtl="0" eaLnBrk="1" fontAlgn="base" hangingPunct="1">
              <a:lnSpc>
                <a:spcPct val="100000"/>
              </a:lnSpc>
              <a:spcBef>
                <a:spcPts val="0"/>
              </a:spcBef>
              <a:spcAft>
                <a:spcPts val="1800"/>
              </a:spcAft>
              <a:buClrTx/>
              <a:buSzPct val="90000"/>
              <a:buFont typeface="Wingdings" panose="05000000000000000000" pitchFamily="2" charset="2"/>
              <a:buChar char="§"/>
              <a:tabLst/>
              <a:defRPr lang="en-US" sz="2400" dirty="0" smtClean="0">
                <a:solidFill>
                  <a:schemeClr val="tx1"/>
                </a:solidFill>
                <a:latin typeface="+mn-lt"/>
                <a:ea typeface="+mn-ea"/>
                <a:cs typeface="+mn-cs"/>
              </a:defRPr>
            </a:lvl2pPr>
            <a:lvl3pPr marL="914400" marR="0" indent="-274320" algn="l" rtl="0" eaLnBrk="1" fontAlgn="base" hangingPunct="1">
              <a:lnSpc>
                <a:spcPct val="100000"/>
              </a:lnSpc>
              <a:spcBef>
                <a:spcPts val="0"/>
              </a:spcBef>
              <a:spcAft>
                <a:spcPts val="1800"/>
              </a:spcAft>
              <a:buClrTx/>
              <a:buSzPct val="90000"/>
              <a:buFont typeface="Arial" panose="020B0604020202020204" pitchFamily="34" charset="0"/>
              <a:buChar char="–"/>
              <a:defRPr lang="en-US" sz="2400" dirty="0" smtClean="0">
                <a:solidFill>
                  <a:schemeClr val="tx1"/>
                </a:solidFill>
                <a:latin typeface="+mn-lt"/>
                <a:ea typeface="+mn-ea"/>
                <a:cs typeface="+mn-cs"/>
              </a:defRPr>
            </a:lvl3pPr>
            <a:lvl4pPr marL="1280160" marR="0" indent="-274320" algn="l" rtl="0" eaLnBrk="1" fontAlgn="base" hangingPunct="1">
              <a:lnSpc>
                <a:spcPct val="100000"/>
              </a:lnSpc>
              <a:spcBef>
                <a:spcPts val="0"/>
              </a:spcBef>
              <a:spcAft>
                <a:spcPts val="1800"/>
              </a:spcAft>
              <a:buClrTx/>
              <a:buSzPct val="90000"/>
              <a:buFont typeface="Arial" panose="020B0604020202020204" pitchFamily="34" charset="0"/>
              <a:buChar char="–"/>
              <a:defRPr lang="en-US" sz="2400" baseline="0" dirty="0" smtClean="0">
                <a:solidFill>
                  <a:schemeClr val="tx1"/>
                </a:solidFill>
                <a:latin typeface="+mn-lt"/>
                <a:ea typeface="+mn-ea"/>
                <a:cs typeface="+mn-cs"/>
              </a:defRPr>
            </a:lvl4pPr>
            <a:lvl5pPr marL="1645920" marR="0" indent="-274320" algn="l" rtl="0" eaLnBrk="1" fontAlgn="base" hangingPunct="1">
              <a:lnSpc>
                <a:spcPct val="100000"/>
              </a:lnSpc>
              <a:spcBef>
                <a:spcPts val="0"/>
              </a:spcBef>
              <a:spcAft>
                <a:spcPts val="1800"/>
              </a:spcAft>
              <a:buClrTx/>
              <a:buSzPct val="90000"/>
              <a:buFont typeface="Arial" panose="020B0604020202020204" pitchFamily="34" charset="0"/>
              <a:buChar char="–"/>
              <a:defRPr lang="en-US" sz="2400" dirty="0" smtClean="0">
                <a:solidFill>
                  <a:schemeClr val="tx1"/>
                </a:solidFill>
                <a:latin typeface="+mn-lt"/>
                <a:ea typeface="+mn-ea"/>
                <a:cs typeface="+mn-cs"/>
              </a:defRPr>
            </a:lvl5pPr>
            <a:lvl6pPr marL="1954115" indent="-173030"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6pPr>
            <a:lvl7pPr marL="2411293" indent="-173030"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7pPr>
            <a:lvl8pPr marL="2868471" indent="-173030"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8pPr>
            <a:lvl9pPr marL="3325648" indent="-173030"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9pPr>
          </a:lstStyle>
          <a:p>
            <a:r>
              <a:rPr lang="en-US" kern="0" dirty="0" smtClean="0"/>
              <a:t>Approach: </a:t>
            </a:r>
            <a:r>
              <a:rPr lang="en-US" kern="0" dirty="0" smtClean="0">
                <a:solidFill>
                  <a:schemeClr val="tx1">
                    <a:lumMod val="65000"/>
                    <a:lumOff val="35000"/>
                  </a:schemeClr>
                </a:solidFill>
              </a:rPr>
              <a:t>Hire an innovation leader.</a:t>
            </a:r>
          </a:p>
          <a:p>
            <a:r>
              <a:rPr lang="en-US" kern="0" dirty="0" smtClean="0"/>
              <a:t>Intent: </a:t>
            </a:r>
            <a:r>
              <a:rPr lang="en-US" kern="0" dirty="0" smtClean="0">
                <a:solidFill>
                  <a:schemeClr val="tx1">
                    <a:lumMod val="65000"/>
                    <a:lumOff val="35000"/>
                  </a:schemeClr>
                </a:solidFill>
              </a:rPr>
              <a:t>Digitalization will increase by bringing an expert that can evaluate emerging technologies and drive the adoption of them.</a:t>
            </a:r>
          </a:p>
          <a:p>
            <a:r>
              <a:rPr lang="en-US" kern="0" dirty="0" smtClean="0"/>
              <a:t>Unintended consequence: </a:t>
            </a:r>
            <a:r>
              <a:rPr lang="en-US" kern="0" dirty="0" smtClean="0">
                <a:solidFill>
                  <a:schemeClr val="tx1">
                    <a:lumMod val="65000"/>
                    <a:lumOff val="35000"/>
                  </a:schemeClr>
                </a:solidFill>
              </a:rPr>
              <a:t>The  Innovation leaders find themselves struggling to gain consensus and financial support to move an significant opportunity forward.</a:t>
            </a:r>
            <a:endParaRPr lang="en-US" kern="0" dirty="0" smtClean="0"/>
          </a:p>
          <a:p>
            <a:r>
              <a:rPr lang="en-US" kern="0" dirty="0" smtClean="0"/>
              <a:t>Fundamental flaw: </a:t>
            </a:r>
            <a:r>
              <a:rPr lang="en-US" kern="0" dirty="0" smtClean="0">
                <a:solidFill>
                  <a:schemeClr val="tx1">
                    <a:lumMod val="65000"/>
                    <a:lumOff val="35000"/>
                  </a:schemeClr>
                </a:solidFill>
              </a:rPr>
              <a:t>Innovation leaders are </a:t>
            </a:r>
            <a:r>
              <a:rPr lang="en-US" kern="0" dirty="0">
                <a:solidFill>
                  <a:schemeClr val="tx1">
                    <a:lumMod val="65000"/>
                    <a:lumOff val="35000"/>
                  </a:schemeClr>
                </a:solidFill>
              </a:rPr>
              <a:t>rarely provided staff or budget to execute a full “digital strategy</a:t>
            </a:r>
            <a:r>
              <a:rPr lang="en-US" kern="0" dirty="0" smtClean="0">
                <a:solidFill>
                  <a:schemeClr val="tx1">
                    <a:lumMod val="65000"/>
                    <a:lumOff val="35000"/>
                  </a:schemeClr>
                </a:solidFill>
              </a:rPr>
              <a:t>”. </a:t>
            </a:r>
            <a:r>
              <a:rPr lang="en-US" kern="0" dirty="0">
                <a:solidFill>
                  <a:schemeClr val="tx1">
                    <a:lumMod val="65000"/>
                    <a:lumOff val="35000"/>
                  </a:schemeClr>
                </a:solidFill>
              </a:rPr>
              <a:t> </a:t>
            </a:r>
            <a:r>
              <a:rPr lang="en-US" kern="0" dirty="0" smtClean="0">
                <a:solidFill>
                  <a:schemeClr val="tx1">
                    <a:lumMod val="65000"/>
                    <a:lumOff val="35000"/>
                  </a:schemeClr>
                </a:solidFill>
              </a:rPr>
              <a:t>They lack </a:t>
            </a:r>
            <a:r>
              <a:rPr lang="en-US" kern="0" dirty="0">
                <a:solidFill>
                  <a:schemeClr val="tx1">
                    <a:lumMod val="65000"/>
                    <a:lumOff val="35000"/>
                  </a:schemeClr>
                </a:solidFill>
              </a:rPr>
              <a:t>the </a:t>
            </a:r>
            <a:r>
              <a:rPr lang="en-US" kern="0" dirty="0" smtClean="0">
                <a:solidFill>
                  <a:schemeClr val="tx1">
                    <a:lumMod val="65000"/>
                    <a:lumOff val="35000"/>
                  </a:schemeClr>
                </a:solidFill>
              </a:rPr>
              <a:t>authority, and a times the knowledge, necessary </a:t>
            </a:r>
            <a:r>
              <a:rPr lang="en-US" kern="0" dirty="0">
                <a:solidFill>
                  <a:schemeClr val="tx1">
                    <a:lumMod val="65000"/>
                    <a:lumOff val="35000"/>
                  </a:schemeClr>
                </a:solidFill>
              </a:rPr>
              <a:t>to </a:t>
            </a:r>
            <a:r>
              <a:rPr lang="en-US" kern="0" dirty="0" smtClean="0">
                <a:solidFill>
                  <a:schemeClr val="tx1">
                    <a:lumMod val="65000"/>
                    <a:lumOff val="35000"/>
                  </a:schemeClr>
                </a:solidFill>
              </a:rPr>
              <a:t>lead business strategy sessions and gain c-suite consensus around system wide initiatives that require; funding, access to subject matter experts, dedicated staff, institutional alignment and more.</a:t>
            </a:r>
            <a:endParaRPr lang="en-US" kern="0" dirty="0"/>
          </a:p>
        </p:txBody>
      </p:sp>
    </p:spTree>
    <p:extLst>
      <p:ext uri="{BB962C8B-B14F-4D97-AF65-F5344CB8AC3E}">
        <p14:creationId xmlns:p14="http://schemas.microsoft.com/office/powerpoint/2010/main" val="2957909964"/>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5" y="228600"/>
            <a:ext cx="11272838" cy="535531"/>
          </a:xfrm>
        </p:spPr>
        <p:txBody>
          <a:bodyPr/>
          <a:lstStyle/>
          <a:p>
            <a:r>
              <a:rPr lang="en-US" dirty="0" smtClean="0"/>
              <a:t>Academia’s Approaches to Digital: </a:t>
            </a:r>
            <a:r>
              <a:rPr lang="en-US" dirty="0" smtClean="0">
                <a:solidFill>
                  <a:schemeClr val="tx1"/>
                </a:solidFill>
              </a:rPr>
              <a:t>Innovation Centers</a:t>
            </a:r>
            <a:endParaRPr lang="en-US" dirty="0">
              <a:solidFill>
                <a:schemeClr val="tx1"/>
              </a:solidFill>
            </a:endParaRPr>
          </a:p>
        </p:txBody>
      </p:sp>
      <p:sp>
        <p:nvSpPr>
          <p:cNvPr id="3" name="AutoShape 2" descr="I&amp;T Operating Model Componen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eaLnBrk="0" fontAlgn="base" hangingPunct="0">
              <a:lnSpc>
                <a:spcPct val="90000"/>
              </a:lnSpc>
              <a:spcBef>
                <a:spcPct val="30000"/>
              </a:spcBef>
              <a:spcAft>
                <a:spcPct val="10000"/>
              </a:spcAft>
            </a:pPr>
            <a:endParaRPr lang="en-US" sz="2400">
              <a:solidFill>
                <a:srgbClr val="000000"/>
              </a:solidFill>
            </a:endParaRPr>
          </a:p>
        </p:txBody>
      </p:sp>
      <p:sp>
        <p:nvSpPr>
          <p:cNvPr id="4" name="Text Placeholder 2"/>
          <p:cNvSpPr txBox="1">
            <a:spLocks/>
          </p:cNvSpPr>
          <p:nvPr/>
        </p:nvSpPr>
        <p:spPr>
          <a:xfrm>
            <a:off x="304800" y="1325564"/>
            <a:ext cx="11576050" cy="4554536"/>
          </a:xfrm>
          <a:prstGeom prst="rect">
            <a:avLst/>
          </a:prstGeom>
        </p:spPr>
        <p:txBody>
          <a:bodyPr/>
          <a:lstStyle>
            <a:lvl1pPr marL="274306" marR="0" indent="-274306" algn="l" rtl="0" eaLnBrk="1" fontAlgn="base" hangingPunct="1">
              <a:lnSpc>
                <a:spcPct val="100000"/>
              </a:lnSpc>
              <a:spcBef>
                <a:spcPts val="0"/>
              </a:spcBef>
              <a:spcAft>
                <a:spcPts val="1800"/>
              </a:spcAft>
              <a:buClr>
                <a:srgbClr val="00529B"/>
              </a:buClr>
              <a:buSzPct val="90000"/>
              <a:buFont typeface="Wingdings" panose="05000000000000000000" pitchFamily="2" charset="2"/>
              <a:buChar char="§"/>
              <a:defRPr lang="en-US" sz="2400" dirty="0" smtClean="0">
                <a:solidFill>
                  <a:schemeClr val="tx1"/>
                </a:solidFill>
                <a:latin typeface="+mn-lt"/>
                <a:ea typeface="+mn-ea"/>
                <a:cs typeface="+mn-cs"/>
              </a:defRPr>
            </a:lvl1pPr>
            <a:lvl2pPr marL="548640" marR="0" indent="-274320" algn="l" rtl="0" eaLnBrk="1" fontAlgn="base" hangingPunct="1">
              <a:lnSpc>
                <a:spcPct val="100000"/>
              </a:lnSpc>
              <a:spcBef>
                <a:spcPts val="0"/>
              </a:spcBef>
              <a:spcAft>
                <a:spcPts val="1800"/>
              </a:spcAft>
              <a:buClrTx/>
              <a:buSzPct val="90000"/>
              <a:buFont typeface="Wingdings" panose="05000000000000000000" pitchFamily="2" charset="2"/>
              <a:buChar char="§"/>
              <a:tabLst/>
              <a:defRPr lang="en-US" sz="2400" dirty="0" smtClean="0">
                <a:solidFill>
                  <a:schemeClr val="tx1"/>
                </a:solidFill>
                <a:latin typeface="+mn-lt"/>
                <a:ea typeface="+mn-ea"/>
                <a:cs typeface="+mn-cs"/>
              </a:defRPr>
            </a:lvl2pPr>
            <a:lvl3pPr marL="914400" marR="0" indent="-274320" algn="l" rtl="0" eaLnBrk="1" fontAlgn="base" hangingPunct="1">
              <a:lnSpc>
                <a:spcPct val="100000"/>
              </a:lnSpc>
              <a:spcBef>
                <a:spcPts val="0"/>
              </a:spcBef>
              <a:spcAft>
                <a:spcPts val="1800"/>
              </a:spcAft>
              <a:buClrTx/>
              <a:buSzPct val="90000"/>
              <a:buFont typeface="Arial" panose="020B0604020202020204" pitchFamily="34" charset="0"/>
              <a:buChar char="–"/>
              <a:defRPr lang="en-US" sz="2400" dirty="0" smtClean="0">
                <a:solidFill>
                  <a:schemeClr val="tx1"/>
                </a:solidFill>
                <a:latin typeface="+mn-lt"/>
                <a:ea typeface="+mn-ea"/>
                <a:cs typeface="+mn-cs"/>
              </a:defRPr>
            </a:lvl3pPr>
            <a:lvl4pPr marL="1280160" marR="0" indent="-274320" algn="l" rtl="0" eaLnBrk="1" fontAlgn="base" hangingPunct="1">
              <a:lnSpc>
                <a:spcPct val="100000"/>
              </a:lnSpc>
              <a:spcBef>
                <a:spcPts val="0"/>
              </a:spcBef>
              <a:spcAft>
                <a:spcPts val="1800"/>
              </a:spcAft>
              <a:buClrTx/>
              <a:buSzPct val="90000"/>
              <a:buFont typeface="Arial" panose="020B0604020202020204" pitchFamily="34" charset="0"/>
              <a:buChar char="–"/>
              <a:defRPr lang="en-US" sz="2400" baseline="0" dirty="0" smtClean="0">
                <a:solidFill>
                  <a:schemeClr val="tx1"/>
                </a:solidFill>
                <a:latin typeface="+mn-lt"/>
                <a:ea typeface="+mn-ea"/>
                <a:cs typeface="+mn-cs"/>
              </a:defRPr>
            </a:lvl4pPr>
            <a:lvl5pPr marL="1645920" marR="0" indent="-274320" algn="l" rtl="0" eaLnBrk="1" fontAlgn="base" hangingPunct="1">
              <a:lnSpc>
                <a:spcPct val="100000"/>
              </a:lnSpc>
              <a:spcBef>
                <a:spcPts val="0"/>
              </a:spcBef>
              <a:spcAft>
                <a:spcPts val="1800"/>
              </a:spcAft>
              <a:buClrTx/>
              <a:buSzPct val="90000"/>
              <a:buFont typeface="Arial" panose="020B0604020202020204" pitchFamily="34" charset="0"/>
              <a:buChar char="–"/>
              <a:defRPr lang="en-US" sz="2400" dirty="0" smtClean="0">
                <a:solidFill>
                  <a:schemeClr val="tx1"/>
                </a:solidFill>
                <a:latin typeface="+mn-lt"/>
                <a:ea typeface="+mn-ea"/>
                <a:cs typeface="+mn-cs"/>
              </a:defRPr>
            </a:lvl5pPr>
            <a:lvl6pPr marL="1954115" indent="-173030"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6pPr>
            <a:lvl7pPr marL="2411293" indent="-173030"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7pPr>
            <a:lvl8pPr marL="2868471" indent="-173030"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8pPr>
            <a:lvl9pPr marL="3325648" indent="-173030" algn="l" rtl="0" eaLnBrk="1" fontAlgn="base" hangingPunct="1">
              <a:lnSpc>
                <a:spcPct val="90000"/>
              </a:lnSpc>
              <a:spcBef>
                <a:spcPct val="30000"/>
              </a:spcBef>
              <a:spcAft>
                <a:spcPct val="10000"/>
              </a:spcAft>
              <a:buClr>
                <a:schemeClr val="tx1"/>
              </a:buClr>
              <a:buFont typeface="Times" pitchFamily="18" charset="0"/>
              <a:buChar char="•"/>
              <a:defRPr sz="2000">
                <a:solidFill>
                  <a:schemeClr val="tx1"/>
                </a:solidFill>
                <a:latin typeface="+mn-lt"/>
                <a:ea typeface="+mn-ea"/>
                <a:cs typeface="+mn-cs"/>
              </a:defRPr>
            </a:lvl9pPr>
          </a:lstStyle>
          <a:p>
            <a:r>
              <a:rPr lang="en-US" kern="0" dirty="0" smtClean="0"/>
              <a:t>Approach: </a:t>
            </a:r>
            <a:r>
              <a:rPr lang="en-US" kern="0" dirty="0" smtClean="0">
                <a:solidFill>
                  <a:schemeClr val="tx1">
                    <a:lumMod val="65000"/>
                    <a:lumOff val="35000"/>
                  </a:schemeClr>
                </a:solidFill>
              </a:rPr>
              <a:t>Develop partnerships with innovation centers.</a:t>
            </a:r>
          </a:p>
          <a:p>
            <a:r>
              <a:rPr lang="en-US" kern="0" dirty="0" smtClean="0"/>
              <a:t>Intent: </a:t>
            </a:r>
            <a:r>
              <a:rPr lang="en-US" kern="0" dirty="0" smtClean="0">
                <a:solidFill>
                  <a:schemeClr val="tx1">
                    <a:lumMod val="65000"/>
                    <a:lumOff val="35000"/>
                  </a:schemeClr>
                </a:solidFill>
              </a:rPr>
              <a:t>Digitalization will increase by working with innovation centers and gaining access to entrepreneurs that are developing cutting edge technology.</a:t>
            </a:r>
          </a:p>
          <a:p>
            <a:r>
              <a:rPr lang="en-US" kern="0" dirty="0" smtClean="0"/>
              <a:t>Unintended consequence: </a:t>
            </a:r>
            <a:r>
              <a:rPr lang="en-US" kern="0" dirty="0" smtClean="0">
                <a:solidFill>
                  <a:schemeClr val="tx1">
                    <a:lumMod val="65000"/>
                    <a:lumOff val="35000"/>
                  </a:schemeClr>
                </a:solidFill>
              </a:rPr>
              <a:t>Many of the technologies that are developed are either too transformative or underdeveloped for academic institutions to introduce in to their highly risk averse environments.</a:t>
            </a:r>
            <a:endParaRPr lang="en-US" kern="0" dirty="0" smtClean="0"/>
          </a:p>
          <a:p>
            <a:r>
              <a:rPr lang="en-US" kern="0" dirty="0" smtClean="0"/>
              <a:t>Fundamental flaw: </a:t>
            </a:r>
            <a:r>
              <a:rPr lang="en-US" kern="0" dirty="0" smtClean="0">
                <a:solidFill>
                  <a:schemeClr val="tx1">
                    <a:lumMod val="65000"/>
                    <a:lumOff val="35000"/>
                  </a:schemeClr>
                </a:solidFill>
              </a:rPr>
              <a:t>Startup open to risk as they are small and have little to lose, while established institutions or those are government sponsored are highly risk averse.  Also, the sales cycles at academic institutions can go as far as 18 months.  Most start ups struggle to ever close a deal with academic organizations.</a:t>
            </a:r>
            <a:endParaRPr lang="en-US" kern="0" dirty="0"/>
          </a:p>
        </p:txBody>
      </p:sp>
    </p:spTree>
    <p:extLst>
      <p:ext uri="{BB962C8B-B14F-4D97-AF65-F5344CB8AC3E}">
        <p14:creationId xmlns:p14="http://schemas.microsoft.com/office/powerpoint/2010/main" val="63267456"/>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5" y="228600"/>
            <a:ext cx="11272838" cy="535531"/>
          </a:xfrm>
        </p:spPr>
        <p:txBody>
          <a:bodyPr/>
          <a:lstStyle/>
          <a:p>
            <a:r>
              <a:rPr lang="en-US" dirty="0" smtClean="0"/>
              <a:t>So How Does High Tech Do Digital?</a:t>
            </a:r>
            <a:endParaRPr lang="en-US" dirty="0">
              <a:solidFill>
                <a:schemeClr val="tx1"/>
              </a:solidFill>
            </a:endParaRPr>
          </a:p>
        </p:txBody>
      </p:sp>
      <p:sp>
        <p:nvSpPr>
          <p:cNvPr id="3" name="AutoShape 2" descr="I&amp;T Operating Model Componen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eaLnBrk="0" fontAlgn="base" hangingPunct="0">
              <a:lnSpc>
                <a:spcPct val="90000"/>
              </a:lnSpc>
              <a:spcBef>
                <a:spcPct val="30000"/>
              </a:spcBef>
              <a:spcAft>
                <a:spcPct val="10000"/>
              </a:spcAft>
            </a:pPr>
            <a:endParaRPr lang="en-US" sz="2400">
              <a:solidFill>
                <a:srgbClr val="000000"/>
              </a:solidFill>
            </a:endParaRPr>
          </a:p>
        </p:txBody>
      </p:sp>
      <p:graphicFrame>
        <p:nvGraphicFramePr>
          <p:cNvPr id="7" name="Diagram 6"/>
          <p:cNvGraphicFramePr/>
          <p:nvPr>
            <p:extLst>
              <p:ext uri="{D42A27DB-BD31-4B8C-83A1-F6EECF244321}">
                <p14:modId xmlns:p14="http://schemas.microsoft.com/office/powerpoint/2010/main" val="3482605223"/>
              </p:ext>
            </p:extLst>
          </p:nvPr>
        </p:nvGraphicFramePr>
        <p:xfrm>
          <a:off x="2032794" y="110467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37074556"/>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5" y="228600"/>
            <a:ext cx="11272838" cy="535531"/>
          </a:xfrm>
        </p:spPr>
        <p:txBody>
          <a:bodyPr/>
          <a:lstStyle/>
          <a:p>
            <a:r>
              <a:rPr lang="en-US" dirty="0" smtClean="0"/>
              <a:t>Visioning and a Willingness to Explore</a:t>
            </a:r>
            <a:endParaRPr lang="en-US" dirty="0">
              <a:solidFill>
                <a:schemeClr val="tx1"/>
              </a:solidFill>
            </a:endParaRPr>
          </a:p>
        </p:txBody>
      </p:sp>
      <p:sp>
        <p:nvSpPr>
          <p:cNvPr id="3" name="AutoShape 2" descr="I&amp;T Operating Model Componen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eaLnBrk="0" fontAlgn="base" hangingPunct="0">
              <a:lnSpc>
                <a:spcPct val="90000"/>
              </a:lnSpc>
              <a:spcBef>
                <a:spcPct val="30000"/>
              </a:spcBef>
              <a:spcAft>
                <a:spcPct val="10000"/>
              </a:spcAft>
            </a:pPr>
            <a:endParaRPr lang="en-US" sz="2400">
              <a:solidFill>
                <a:srgbClr val="000000"/>
              </a:solidFil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0376" y="956928"/>
            <a:ext cx="7534896" cy="4795285"/>
          </a:xfrm>
          <a:prstGeom prst="rect">
            <a:avLst/>
          </a:prstGeom>
        </p:spPr>
      </p:pic>
      <p:graphicFrame>
        <p:nvGraphicFramePr>
          <p:cNvPr id="8" name="Object 7"/>
          <p:cNvGraphicFramePr>
            <a:graphicFrameLocks noChangeAspect="1"/>
          </p:cNvGraphicFramePr>
          <p:nvPr>
            <p:extLst>
              <p:ext uri="{D42A27DB-BD31-4B8C-83A1-F6EECF244321}">
                <p14:modId xmlns:p14="http://schemas.microsoft.com/office/powerpoint/2010/main" val="1979203491"/>
              </p:ext>
            </p:extLst>
          </p:nvPr>
        </p:nvGraphicFramePr>
        <p:xfrm>
          <a:off x="7811112" y="956929"/>
          <a:ext cx="3943367" cy="5695974"/>
        </p:xfrm>
        <a:graphic>
          <a:graphicData uri="http://schemas.openxmlformats.org/presentationml/2006/ole">
            <mc:AlternateContent xmlns:mc="http://schemas.openxmlformats.org/markup-compatibility/2006">
              <mc:Choice xmlns:v="urn:schemas-microsoft-com:vml" Requires="v">
                <p:oleObj spid="_x0000_s3088" name="Acrobat Document" r:id="rId4" imgW="2057252" imgH="2971800" progId="AcroExch.Document.11">
                  <p:embed/>
                </p:oleObj>
              </mc:Choice>
              <mc:Fallback>
                <p:oleObj name="Acrobat Document" r:id="rId4" imgW="2057252" imgH="2971800" progId="AcroExch.Document.11">
                  <p:embed/>
                  <p:pic>
                    <p:nvPicPr>
                      <p:cNvPr id="0" name=""/>
                      <p:cNvPicPr/>
                      <p:nvPr/>
                    </p:nvPicPr>
                    <p:blipFill>
                      <a:blip r:embed="rId5"/>
                      <a:stretch>
                        <a:fillRect/>
                      </a:stretch>
                    </p:blipFill>
                    <p:spPr>
                      <a:xfrm>
                        <a:off x="7811112" y="956929"/>
                        <a:ext cx="3943367" cy="5695974"/>
                      </a:xfrm>
                      <a:prstGeom prst="rect">
                        <a:avLst/>
                      </a:prstGeom>
                    </p:spPr>
                  </p:pic>
                </p:oleObj>
              </mc:Fallback>
            </mc:AlternateContent>
          </a:graphicData>
        </a:graphic>
      </p:graphicFrame>
      <p:sp>
        <p:nvSpPr>
          <p:cNvPr id="5" name="TextBox 4"/>
          <p:cNvSpPr txBox="1"/>
          <p:nvPr/>
        </p:nvSpPr>
        <p:spPr>
          <a:xfrm>
            <a:off x="4051905" y="1252665"/>
            <a:ext cx="3401518" cy="3539430"/>
          </a:xfrm>
          <a:prstGeom prst="rect">
            <a:avLst/>
          </a:prstGeom>
          <a:noFill/>
        </p:spPr>
        <p:txBody>
          <a:bodyPr wrap="square" rtlCol="0">
            <a:spAutoFit/>
          </a:bodyPr>
          <a:lstStyle/>
          <a:p>
            <a:pPr>
              <a:lnSpc>
                <a:spcPct val="100000"/>
              </a:lnSpc>
              <a:spcBef>
                <a:spcPts val="0"/>
              </a:spcBef>
              <a:spcAft>
                <a:spcPts val="0"/>
              </a:spcAft>
            </a:pPr>
            <a:r>
              <a:rPr lang="en-US" sz="2800" dirty="0" smtClean="0"/>
              <a:t>Explore how you can change your business strategy  and disrupt your own industry. Then explore how digital technology can help you better execute.</a:t>
            </a:r>
            <a:endParaRPr lang="en-US" sz="2800" dirty="0"/>
          </a:p>
        </p:txBody>
      </p:sp>
    </p:spTree>
    <p:extLst>
      <p:ext uri="{BB962C8B-B14F-4D97-AF65-F5344CB8AC3E}">
        <p14:creationId xmlns:p14="http://schemas.microsoft.com/office/powerpoint/2010/main" val="1405413979"/>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I&amp;T Operating Model Componen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eaLnBrk="0" fontAlgn="base" hangingPunct="0">
              <a:lnSpc>
                <a:spcPct val="90000"/>
              </a:lnSpc>
              <a:spcBef>
                <a:spcPct val="30000"/>
              </a:spcBef>
              <a:spcAft>
                <a:spcPct val="10000"/>
              </a:spcAft>
            </a:pPr>
            <a:endParaRPr lang="en-US" sz="2400">
              <a:solidFill>
                <a:srgbClr val="000000"/>
              </a:solidFill>
            </a:endParaRPr>
          </a:p>
        </p:txBody>
      </p:sp>
      <p:pic>
        <p:nvPicPr>
          <p:cNvPr id="7" name="Picture 2" descr="https://www.randstad.ca/workforce360-trends/archives/images/8f052f52-5e16-4570-937f-fcf68ca49bd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48541"/>
          <a:stretch/>
        </p:blipFill>
        <p:spPr bwMode="auto">
          <a:xfrm>
            <a:off x="2134769" y="764131"/>
            <a:ext cx="3755667" cy="533304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www.randstad.ca/workforce360-trends/archives/images/8f052f52-5e16-4570-937f-fcf68ca49bd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2024" b="5919"/>
          <a:stretch/>
        </p:blipFill>
        <p:spPr bwMode="auto">
          <a:xfrm>
            <a:off x="6230153" y="1573619"/>
            <a:ext cx="3897701" cy="4523554"/>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460375" y="228600"/>
            <a:ext cx="11272838" cy="535531"/>
          </a:xfrm>
        </p:spPr>
        <p:txBody>
          <a:bodyPr/>
          <a:lstStyle/>
          <a:p>
            <a:r>
              <a:rPr lang="en-US" dirty="0" smtClean="0"/>
              <a:t>Create a Safe Culture/Environment to Innovate</a:t>
            </a:r>
            <a:endParaRPr lang="en-US" dirty="0">
              <a:solidFill>
                <a:schemeClr val="tx1"/>
              </a:solidFill>
            </a:endParaRPr>
          </a:p>
        </p:txBody>
      </p:sp>
    </p:spTree>
    <p:extLst>
      <p:ext uri="{BB962C8B-B14F-4D97-AF65-F5344CB8AC3E}">
        <p14:creationId xmlns:p14="http://schemas.microsoft.com/office/powerpoint/2010/main" val="3536561033"/>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800" y="228600"/>
            <a:ext cx="11576050" cy="535531"/>
          </a:xfrm>
        </p:spPr>
        <p:txBody>
          <a:bodyPr/>
          <a:lstStyle/>
          <a:p>
            <a:r>
              <a:rPr lang="en-US" dirty="0" smtClean="0"/>
              <a:t>What Capabilities are Required to Go Digital</a:t>
            </a:r>
            <a:endParaRPr lang="en-US" dirty="0"/>
          </a:p>
        </p:txBody>
      </p:sp>
      <p:pic>
        <p:nvPicPr>
          <p:cNvPr id="5124" name="Picture 4" descr="Enlarge Image"/>
          <p:cNvPicPr>
            <a:picLocks noChangeAspect="1" noChangeArrowheads="1"/>
          </p:cNvPicPr>
          <p:nvPr/>
        </p:nvPicPr>
        <p:blipFill rotWithShape="1">
          <a:blip r:embed="rId2">
            <a:extLst>
              <a:ext uri="{28A0092B-C50C-407E-A947-70E740481C1C}">
                <a14:useLocalDpi xmlns:a14="http://schemas.microsoft.com/office/drawing/2010/main" val="0"/>
              </a:ext>
            </a:extLst>
          </a:blip>
          <a:srcRect l="7534" t="3627" r="7568" b="71330"/>
          <a:stretch/>
        </p:blipFill>
        <p:spPr bwMode="auto">
          <a:xfrm>
            <a:off x="769817" y="2235200"/>
            <a:ext cx="10646016" cy="250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028356"/>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5" y="228600"/>
            <a:ext cx="11272838" cy="535531"/>
          </a:xfrm>
        </p:spPr>
        <p:txBody>
          <a:bodyPr/>
          <a:lstStyle/>
          <a:p>
            <a:r>
              <a:rPr lang="en-US" dirty="0" smtClean="0"/>
              <a:t>Customer Experience</a:t>
            </a:r>
            <a:endParaRPr lang="en-US" dirty="0"/>
          </a:p>
        </p:txBody>
      </p:sp>
      <p:sp>
        <p:nvSpPr>
          <p:cNvPr id="74" name="Title 1"/>
          <p:cNvSpPr txBox="1">
            <a:spLocks/>
          </p:cNvSpPr>
          <p:nvPr/>
        </p:nvSpPr>
        <p:spPr bwMode="auto">
          <a:xfrm>
            <a:off x="1215588" y="1297113"/>
            <a:ext cx="9762412" cy="3785652"/>
          </a:xfrm>
          <a:prstGeom prst="rect">
            <a:avLst/>
          </a:prstGeom>
          <a:noFill/>
          <a:ln w="9525" algn="ctr">
            <a:noFill/>
            <a:miter lim="800000"/>
            <a:headEnd/>
            <a:tailEnd/>
          </a:ln>
        </p:spPr>
        <p:txBody>
          <a:bodyPr vert="horz" wrap="square" lIns="0" tIns="91440" rIns="0" bIns="0" numCol="1" anchor="t" anchorCtr="0" compatLnSpc="1">
            <a:prstTxWarp prst="textNoShape">
              <a:avLst/>
            </a:prstTxWarp>
            <a:spAutoFit/>
          </a:bodyPr>
          <a:lstStyle>
            <a:lvl1pPr marL="0" marR="0" indent="0" algn="l" rtl="0" eaLnBrk="1" fontAlgn="base" hangingPunct="1">
              <a:lnSpc>
                <a:spcPct val="90000"/>
              </a:lnSpc>
              <a:spcBef>
                <a:spcPct val="0"/>
              </a:spcBef>
              <a:spcAft>
                <a:spcPct val="0"/>
              </a:spcAft>
              <a:defRPr lang="en-US" sz="3200" b="1" dirty="0" smtClean="0">
                <a:solidFill>
                  <a:srgbClr val="00529B"/>
                </a:solidFill>
                <a:latin typeface="+mj-lt"/>
                <a:ea typeface="+mj-ea"/>
                <a:cs typeface="+mj-cs"/>
              </a:defRPr>
            </a:lvl1pPr>
            <a:lvl2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2pPr>
            <a:lvl3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3pPr>
            <a:lvl4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4pPr>
            <a:lvl5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5pPr>
            <a:lvl6pPr marL="457178"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6pPr>
            <a:lvl7pPr marL="914354"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7pPr>
            <a:lvl8pPr marL="1371532"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8pPr>
            <a:lvl9pPr marL="1828709"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9pPr>
          </a:lstStyle>
          <a:p>
            <a:pPr>
              <a:lnSpc>
                <a:spcPct val="150000"/>
              </a:lnSpc>
            </a:pPr>
            <a:r>
              <a:rPr lang="en-US" dirty="0" smtClean="0"/>
              <a:t>(CX</a:t>
            </a:r>
            <a:r>
              <a:rPr lang="en-US" dirty="0"/>
              <a:t>) </a:t>
            </a:r>
            <a:r>
              <a:rPr lang="en-US" b="0" dirty="0">
                <a:solidFill>
                  <a:schemeClr val="tx1">
                    <a:lumMod val="65000"/>
                    <a:lumOff val="35000"/>
                  </a:schemeClr>
                </a:solidFill>
                <a:latin typeface="Trebuchet"/>
              </a:rPr>
              <a:t>encompasses all the interactions a person has with your brand. It might be measured in: overall experience, likelihood to continue use, and likelihood to recommend to others</a:t>
            </a:r>
            <a:r>
              <a:rPr lang="en-US" b="0" dirty="0" smtClean="0">
                <a:solidFill>
                  <a:schemeClr val="tx1">
                    <a:lumMod val="65000"/>
                    <a:lumOff val="35000"/>
                  </a:schemeClr>
                </a:solidFill>
                <a:latin typeface="Trebuchet"/>
              </a:rPr>
              <a:t>. CX seeks to optimize </a:t>
            </a:r>
            <a:r>
              <a:rPr lang="en-US" dirty="0" smtClean="0">
                <a:solidFill>
                  <a:schemeClr val="tx1">
                    <a:lumMod val="65000"/>
                    <a:lumOff val="35000"/>
                  </a:schemeClr>
                </a:solidFill>
                <a:latin typeface="Trebuchet"/>
              </a:rPr>
              <a:t>Satisfaction, Loyalty and Advocacy.</a:t>
            </a:r>
            <a:endParaRPr lang="en-US" kern="0" dirty="0">
              <a:solidFill>
                <a:schemeClr val="tx1">
                  <a:lumMod val="65000"/>
                  <a:lumOff val="35000"/>
                </a:schemeClr>
              </a:solidFill>
            </a:endParaRPr>
          </a:p>
        </p:txBody>
      </p:sp>
      <p:pic>
        <p:nvPicPr>
          <p:cNvPr id="4" name="Picture 4" descr="Enlarge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8282" t="3627" r="74704" b="71330"/>
          <a:stretch/>
        </p:blipFill>
        <p:spPr bwMode="auto">
          <a:xfrm>
            <a:off x="10978000" y="228600"/>
            <a:ext cx="1041400" cy="1221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470018"/>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60375" y="228600"/>
            <a:ext cx="11272838" cy="535531"/>
          </a:xfrm>
        </p:spPr>
        <p:txBody>
          <a:bodyPr/>
          <a:lstStyle/>
          <a:p>
            <a:r>
              <a:rPr lang="en-US" dirty="0" smtClean="0"/>
              <a:t>Know Your Customers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7434" y="952705"/>
            <a:ext cx="8758719" cy="5078585"/>
          </a:xfrm>
          <a:prstGeom prst="rect">
            <a:avLst/>
          </a:prstGeom>
        </p:spPr>
      </p:pic>
      <p:pic>
        <p:nvPicPr>
          <p:cNvPr id="5" name="Picture 4" descr="Enlarge Image"/>
          <p:cNvPicPr>
            <a:picLocks noChangeAspect="1" noChangeArrowheads="1"/>
          </p:cNvPicPr>
          <p:nvPr/>
        </p:nvPicPr>
        <p:blipFill rotWithShape="1">
          <a:blip r:embed="rId4">
            <a:extLst>
              <a:ext uri="{28A0092B-C50C-407E-A947-70E740481C1C}">
                <a14:useLocalDpi xmlns:a14="http://schemas.microsoft.com/office/drawing/2010/main" val="0"/>
              </a:ext>
            </a:extLst>
          </a:blip>
          <a:srcRect l="8282" t="3627" r="74704" b="71330"/>
          <a:stretch/>
        </p:blipFill>
        <p:spPr bwMode="auto">
          <a:xfrm>
            <a:off x="10978000" y="228600"/>
            <a:ext cx="1041400" cy="1221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167930"/>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5" y="228600"/>
            <a:ext cx="11272838" cy="535531"/>
          </a:xfrm>
        </p:spPr>
        <p:txBody>
          <a:bodyPr/>
          <a:lstStyle/>
          <a:p>
            <a:r>
              <a:rPr lang="en-US" dirty="0" smtClean="0"/>
              <a:t>Ecosystems</a:t>
            </a:r>
            <a:endParaRPr lang="en-US" dirty="0"/>
          </a:p>
        </p:txBody>
      </p:sp>
      <p:sp>
        <p:nvSpPr>
          <p:cNvPr id="74" name="Title 1"/>
          <p:cNvSpPr txBox="1">
            <a:spLocks/>
          </p:cNvSpPr>
          <p:nvPr/>
        </p:nvSpPr>
        <p:spPr bwMode="auto">
          <a:xfrm>
            <a:off x="1215588" y="1297113"/>
            <a:ext cx="9762412" cy="3785652"/>
          </a:xfrm>
          <a:prstGeom prst="rect">
            <a:avLst/>
          </a:prstGeom>
          <a:noFill/>
          <a:ln w="9525" algn="ctr">
            <a:noFill/>
            <a:miter lim="800000"/>
            <a:headEnd/>
            <a:tailEnd/>
          </a:ln>
        </p:spPr>
        <p:txBody>
          <a:bodyPr vert="horz" wrap="square" lIns="0" tIns="91440" rIns="0" bIns="0" numCol="1" anchor="t" anchorCtr="0" compatLnSpc="1">
            <a:prstTxWarp prst="textNoShape">
              <a:avLst/>
            </a:prstTxWarp>
            <a:spAutoFit/>
          </a:bodyPr>
          <a:lstStyle>
            <a:lvl1pPr marL="0" marR="0" indent="0" algn="l" rtl="0" eaLnBrk="1" fontAlgn="base" hangingPunct="1">
              <a:lnSpc>
                <a:spcPct val="90000"/>
              </a:lnSpc>
              <a:spcBef>
                <a:spcPct val="0"/>
              </a:spcBef>
              <a:spcAft>
                <a:spcPct val="0"/>
              </a:spcAft>
              <a:defRPr lang="en-US" sz="3200" b="1" dirty="0" smtClean="0">
                <a:solidFill>
                  <a:srgbClr val="00529B"/>
                </a:solidFill>
                <a:latin typeface="+mj-lt"/>
                <a:ea typeface="+mj-ea"/>
                <a:cs typeface="+mj-cs"/>
              </a:defRPr>
            </a:lvl1pPr>
            <a:lvl2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2pPr>
            <a:lvl3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3pPr>
            <a:lvl4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4pPr>
            <a:lvl5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5pPr>
            <a:lvl6pPr marL="457178"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6pPr>
            <a:lvl7pPr marL="914354"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7pPr>
            <a:lvl8pPr marL="1371532"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8pPr>
            <a:lvl9pPr marL="1828709"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9pPr>
          </a:lstStyle>
          <a:p>
            <a:pPr>
              <a:lnSpc>
                <a:spcPct val="150000"/>
              </a:lnSpc>
            </a:pPr>
            <a:r>
              <a:rPr lang="en-US" b="0" dirty="0" smtClean="0">
                <a:solidFill>
                  <a:schemeClr val="tx1">
                    <a:lumMod val="65000"/>
                    <a:lumOff val="35000"/>
                  </a:schemeClr>
                </a:solidFill>
                <a:latin typeface="Fakt"/>
              </a:rPr>
              <a:t>Are </a:t>
            </a:r>
            <a:r>
              <a:rPr lang="en-US" b="0" dirty="0">
                <a:solidFill>
                  <a:schemeClr val="tx1">
                    <a:lumMod val="65000"/>
                    <a:lumOff val="35000"/>
                  </a:schemeClr>
                </a:solidFill>
                <a:latin typeface="Fakt"/>
              </a:rPr>
              <a:t>your assets, such as data, algorithms, transactions and business processes, available through APIs to external ecosystem? Can we leverage our existing electronic data interchange (EDI)-based B2B integration infrastructure</a:t>
            </a:r>
            <a:r>
              <a:rPr lang="en-US" b="0" dirty="0" smtClean="0">
                <a:solidFill>
                  <a:schemeClr val="tx1">
                    <a:lumMod val="65000"/>
                    <a:lumOff val="35000"/>
                  </a:schemeClr>
                </a:solidFill>
                <a:latin typeface="Fakt"/>
              </a:rPr>
              <a:t>?</a:t>
            </a:r>
            <a:endParaRPr lang="en-US" kern="0" dirty="0">
              <a:solidFill>
                <a:schemeClr val="tx1">
                  <a:lumMod val="65000"/>
                  <a:lumOff val="35000"/>
                </a:schemeClr>
              </a:solidFill>
            </a:endParaRPr>
          </a:p>
        </p:txBody>
      </p:sp>
      <p:pic>
        <p:nvPicPr>
          <p:cNvPr id="4" name="Picture 4" descr="Enlarge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24881" t="3627" r="58105" b="71330"/>
          <a:stretch/>
        </p:blipFill>
        <p:spPr bwMode="auto">
          <a:xfrm>
            <a:off x="10978000" y="228600"/>
            <a:ext cx="1041400" cy="1221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308261"/>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Digital Business Transformation</a:t>
            </a:r>
            <a:endParaRPr lang="en-US" dirty="0"/>
          </a:p>
        </p:txBody>
      </p:sp>
      <p:graphicFrame>
        <p:nvGraphicFramePr>
          <p:cNvPr id="4" name="Diagram 3"/>
          <p:cNvGraphicFramePr/>
          <p:nvPr>
            <p:extLst/>
          </p:nvPr>
        </p:nvGraphicFramePr>
        <p:xfrm>
          <a:off x="3021239" y="1030868"/>
          <a:ext cx="6143171" cy="42006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2104686" y="1024337"/>
            <a:ext cx="2133600" cy="757130"/>
          </a:xfrm>
          <a:prstGeom prst="rect">
            <a:avLst/>
          </a:prstGeom>
          <a:noFill/>
        </p:spPr>
        <p:txBody>
          <a:bodyPr wrap="square" rtlCol="0">
            <a:spAutoFit/>
          </a:bodyPr>
          <a:lstStyle/>
          <a:p>
            <a:pPr algn="r" eaLnBrk="0" fontAlgn="base" hangingPunct="0">
              <a:lnSpc>
                <a:spcPct val="90000"/>
              </a:lnSpc>
              <a:spcBef>
                <a:spcPct val="30000"/>
              </a:spcBef>
              <a:spcAft>
                <a:spcPct val="10000"/>
              </a:spcAft>
            </a:pPr>
            <a:r>
              <a:rPr lang="en-US" sz="1600" dirty="0">
                <a:solidFill>
                  <a:srgbClr val="000000"/>
                </a:solidFill>
                <a:latin typeface="Century Gothic" panose="020B0502020202020204" pitchFamily="34" charset="0"/>
              </a:rPr>
              <a:t>Referring to high precision and resolution data</a:t>
            </a:r>
          </a:p>
        </p:txBody>
      </p:sp>
      <p:sp>
        <p:nvSpPr>
          <p:cNvPr id="6" name="TextBox 5"/>
          <p:cNvSpPr txBox="1"/>
          <p:nvPr/>
        </p:nvSpPr>
        <p:spPr>
          <a:xfrm>
            <a:off x="9064579" y="2798803"/>
            <a:ext cx="2613480" cy="757130"/>
          </a:xfrm>
          <a:prstGeom prst="rect">
            <a:avLst/>
          </a:prstGeom>
          <a:noFill/>
        </p:spPr>
        <p:txBody>
          <a:bodyPr wrap="square" rtlCol="0">
            <a:spAutoFit/>
          </a:bodyPr>
          <a:lstStyle/>
          <a:p>
            <a:pPr eaLnBrk="0" fontAlgn="base" hangingPunct="0">
              <a:lnSpc>
                <a:spcPct val="90000"/>
              </a:lnSpc>
              <a:spcBef>
                <a:spcPct val="30000"/>
              </a:spcBef>
              <a:spcAft>
                <a:spcPct val="10000"/>
              </a:spcAft>
            </a:pPr>
            <a:r>
              <a:rPr lang="en-US" sz="1600" dirty="0">
                <a:solidFill>
                  <a:srgbClr val="000000"/>
                </a:solidFill>
                <a:latin typeface="Century Gothic" panose="020B0502020202020204" pitchFamily="34" charset="0"/>
              </a:rPr>
              <a:t>Referring to a thorough or dramatic change in form or </a:t>
            </a:r>
            <a:r>
              <a:rPr lang="en-US" sz="1600" dirty="0" smtClean="0">
                <a:solidFill>
                  <a:srgbClr val="000000"/>
                </a:solidFill>
                <a:latin typeface="Century Gothic" panose="020B0502020202020204" pitchFamily="34" charset="0"/>
              </a:rPr>
              <a:t>appearance</a:t>
            </a:r>
            <a:endParaRPr lang="en-US" sz="1600" dirty="0">
              <a:solidFill>
                <a:srgbClr val="000000"/>
              </a:solidFill>
              <a:latin typeface="Century Gothic" panose="020B0502020202020204" pitchFamily="34" charset="0"/>
            </a:endParaRPr>
          </a:p>
        </p:txBody>
      </p:sp>
      <p:sp>
        <p:nvSpPr>
          <p:cNvPr id="7" name="TextBox 6"/>
          <p:cNvSpPr txBox="1"/>
          <p:nvPr/>
        </p:nvSpPr>
        <p:spPr>
          <a:xfrm>
            <a:off x="657814" y="3768954"/>
            <a:ext cx="2498725" cy="1200329"/>
          </a:xfrm>
          <a:prstGeom prst="rect">
            <a:avLst/>
          </a:prstGeom>
          <a:noFill/>
        </p:spPr>
        <p:txBody>
          <a:bodyPr wrap="square" rtlCol="0">
            <a:spAutoFit/>
          </a:bodyPr>
          <a:lstStyle/>
          <a:p>
            <a:pPr algn="r" eaLnBrk="0" fontAlgn="base" hangingPunct="0">
              <a:lnSpc>
                <a:spcPct val="90000"/>
              </a:lnSpc>
              <a:spcBef>
                <a:spcPct val="30000"/>
              </a:spcBef>
              <a:spcAft>
                <a:spcPct val="10000"/>
              </a:spcAft>
            </a:pPr>
            <a:r>
              <a:rPr lang="en-US" sz="1600" dirty="0">
                <a:solidFill>
                  <a:srgbClr val="000000"/>
                </a:solidFill>
                <a:latin typeface="Century Gothic" panose="020B0502020202020204" pitchFamily="34" charset="0"/>
              </a:rPr>
              <a:t>Referring to products and services that offer a value proposition to customers and support </a:t>
            </a:r>
            <a:r>
              <a:rPr lang="en-US" sz="1600" dirty="0" smtClean="0">
                <a:solidFill>
                  <a:srgbClr val="000000"/>
                </a:solidFill>
                <a:latin typeface="Century Gothic" panose="020B0502020202020204" pitchFamily="34" charset="0"/>
              </a:rPr>
              <a:t>an economic </a:t>
            </a:r>
            <a:r>
              <a:rPr lang="en-US" sz="1600" dirty="0">
                <a:solidFill>
                  <a:srgbClr val="000000"/>
                </a:solidFill>
                <a:latin typeface="Century Gothic" panose="020B0502020202020204" pitchFamily="34" charset="0"/>
              </a:rPr>
              <a:t>model</a:t>
            </a:r>
          </a:p>
        </p:txBody>
      </p:sp>
      <p:cxnSp>
        <p:nvCxnSpPr>
          <p:cNvPr id="9" name="Straight Arrow Connector 8"/>
          <p:cNvCxnSpPr/>
          <p:nvPr/>
        </p:nvCxnSpPr>
        <p:spPr bwMode="auto">
          <a:xfrm>
            <a:off x="4376057" y="1430931"/>
            <a:ext cx="378823" cy="229077"/>
          </a:xfrm>
          <a:prstGeom prst="straightConnector1">
            <a:avLst/>
          </a:prstGeom>
          <a:solidFill>
            <a:srgbClr val="00529B"/>
          </a:solidFill>
          <a:ln w="25400" cap="flat" cmpd="sng" algn="ctr">
            <a:solidFill>
              <a:schemeClr val="tx1">
                <a:lumMod val="65000"/>
                <a:lumOff val="35000"/>
              </a:schemeClr>
            </a:solidFill>
            <a:prstDash val="solid"/>
            <a:round/>
            <a:headEnd type="none" w="med" len="med"/>
            <a:tailEnd type="stealth" w="lg" len="lg"/>
          </a:ln>
          <a:effectLst/>
        </p:spPr>
      </p:cxnSp>
      <p:cxnSp>
        <p:nvCxnSpPr>
          <p:cNvPr id="11" name="Straight Arrow Connector 10"/>
          <p:cNvCxnSpPr/>
          <p:nvPr/>
        </p:nvCxnSpPr>
        <p:spPr bwMode="auto">
          <a:xfrm flipH="1">
            <a:off x="8480209" y="3177368"/>
            <a:ext cx="454787" cy="114472"/>
          </a:xfrm>
          <a:prstGeom prst="straightConnector1">
            <a:avLst/>
          </a:prstGeom>
          <a:solidFill>
            <a:srgbClr val="00529B"/>
          </a:solidFill>
          <a:ln w="25400" cap="flat" cmpd="sng" algn="ctr">
            <a:solidFill>
              <a:schemeClr val="tx1">
                <a:lumMod val="65000"/>
                <a:lumOff val="35000"/>
              </a:schemeClr>
            </a:solidFill>
            <a:prstDash val="solid"/>
            <a:round/>
            <a:headEnd type="none" w="med" len="med"/>
            <a:tailEnd type="stealth" w="lg" len="lg"/>
          </a:ln>
          <a:effectLst/>
        </p:spPr>
      </p:cxnSp>
      <p:cxnSp>
        <p:nvCxnSpPr>
          <p:cNvPr id="17" name="Straight Arrow Connector 16"/>
          <p:cNvCxnSpPr/>
          <p:nvPr/>
        </p:nvCxnSpPr>
        <p:spPr bwMode="auto">
          <a:xfrm flipV="1">
            <a:off x="3291839" y="4146420"/>
            <a:ext cx="431075" cy="173466"/>
          </a:xfrm>
          <a:prstGeom prst="straightConnector1">
            <a:avLst/>
          </a:prstGeom>
          <a:solidFill>
            <a:srgbClr val="00529B"/>
          </a:solidFill>
          <a:ln w="25400" cap="flat" cmpd="sng" algn="ctr">
            <a:solidFill>
              <a:schemeClr val="tx1">
                <a:lumMod val="65000"/>
                <a:lumOff val="35000"/>
              </a:schemeClr>
            </a:solidFill>
            <a:prstDash val="solid"/>
            <a:round/>
            <a:headEnd type="none" w="med" len="med"/>
            <a:tailEnd type="stealth" w="lg" len="lg"/>
          </a:ln>
          <a:effectLst/>
        </p:spPr>
      </p:cxnSp>
      <p:sp>
        <p:nvSpPr>
          <p:cNvPr id="27" name="TextBox 26"/>
          <p:cNvSpPr txBox="1"/>
          <p:nvPr/>
        </p:nvSpPr>
        <p:spPr>
          <a:xfrm>
            <a:off x="1646759" y="5339059"/>
            <a:ext cx="8892129" cy="757130"/>
          </a:xfrm>
          <a:prstGeom prst="rect">
            <a:avLst/>
          </a:prstGeom>
          <a:noFill/>
        </p:spPr>
        <p:txBody>
          <a:bodyPr wrap="square" rtlCol="0">
            <a:spAutoFit/>
          </a:bodyPr>
          <a:lstStyle/>
          <a:p>
            <a:pPr eaLnBrk="0" fontAlgn="base" hangingPunct="0">
              <a:lnSpc>
                <a:spcPct val="90000"/>
              </a:lnSpc>
              <a:spcBef>
                <a:spcPct val="30000"/>
              </a:spcBef>
              <a:spcAft>
                <a:spcPct val="10000"/>
              </a:spcAft>
            </a:pPr>
            <a:r>
              <a:rPr lang="en-US" sz="1600" b="1" dirty="0" smtClean="0">
                <a:solidFill>
                  <a:srgbClr val="1967A9"/>
                </a:solidFill>
                <a:latin typeface="Century Gothic" panose="020B0502020202020204" pitchFamily="34" charset="0"/>
              </a:rPr>
              <a:t>Digital Business Transformation </a:t>
            </a:r>
            <a:r>
              <a:rPr lang="en-US" sz="1600" b="1" dirty="0" smtClean="0">
                <a:solidFill>
                  <a:srgbClr val="000000"/>
                </a:solidFill>
                <a:latin typeface="Century Gothic" panose="020B0502020202020204" pitchFamily="34" charset="0"/>
              </a:rPr>
              <a:t>refers to adding a combination of digital capabilities to a company’s core </a:t>
            </a:r>
            <a:r>
              <a:rPr lang="en-US" sz="1600" b="1" dirty="0">
                <a:solidFill>
                  <a:srgbClr val="000000"/>
                </a:solidFill>
                <a:latin typeface="Century Gothic" panose="020B0502020202020204" pitchFamily="34" charset="0"/>
              </a:rPr>
              <a:t>product </a:t>
            </a:r>
            <a:r>
              <a:rPr lang="en-US" sz="1600" b="1" dirty="0" smtClean="0">
                <a:solidFill>
                  <a:srgbClr val="000000"/>
                </a:solidFill>
                <a:latin typeface="Century Gothic" panose="020B0502020202020204" pitchFamily="34" charset="0"/>
              </a:rPr>
              <a:t>and/or </a:t>
            </a:r>
            <a:r>
              <a:rPr lang="en-US" sz="1600" b="1" dirty="0">
                <a:solidFill>
                  <a:srgbClr val="000000"/>
                </a:solidFill>
                <a:latin typeface="Century Gothic" panose="020B0502020202020204" pitchFamily="34" charset="0"/>
              </a:rPr>
              <a:t>service so </a:t>
            </a:r>
            <a:r>
              <a:rPr lang="en-US" sz="1600" b="1" dirty="0" smtClean="0">
                <a:solidFill>
                  <a:srgbClr val="000000"/>
                </a:solidFill>
                <a:latin typeface="Century Gothic" panose="020B0502020202020204" pitchFamily="34" charset="0"/>
              </a:rPr>
              <a:t>as to derive actionable </a:t>
            </a:r>
            <a:r>
              <a:rPr lang="en-US" sz="1600" b="1" dirty="0">
                <a:solidFill>
                  <a:srgbClr val="000000"/>
                </a:solidFill>
                <a:latin typeface="Century Gothic" panose="020B0502020202020204" pitchFamily="34" charset="0"/>
              </a:rPr>
              <a:t>data that informs the business how to offer a better value proposition to its customers on a continuous </a:t>
            </a:r>
            <a:r>
              <a:rPr lang="en-US" sz="1600" b="1" dirty="0" smtClean="0">
                <a:solidFill>
                  <a:srgbClr val="000000"/>
                </a:solidFill>
                <a:latin typeface="Century Gothic" panose="020B0502020202020204" pitchFamily="34" charset="0"/>
              </a:rPr>
              <a:t>basis.</a:t>
            </a:r>
            <a:endParaRPr lang="en-US" sz="1600" b="1" dirty="0">
              <a:solidFill>
                <a:srgbClr val="000000"/>
              </a:solidFill>
              <a:latin typeface="Century Gothic" panose="020B0502020202020204" pitchFamily="34" charset="0"/>
            </a:endParaRPr>
          </a:p>
        </p:txBody>
      </p:sp>
      <p:sp>
        <p:nvSpPr>
          <p:cNvPr id="3" name="TextBox 2"/>
          <p:cNvSpPr txBox="1"/>
          <p:nvPr/>
        </p:nvSpPr>
        <p:spPr>
          <a:xfrm>
            <a:off x="8273101" y="1030868"/>
            <a:ext cx="1782618" cy="923330"/>
          </a:xfrm>
          <a:prstGeom prst="rect">
            <a:avLst/>
          </a:prstGeom>
          <a:solidFill>
            <a:srgbClr val="56129D">
              <a:alpha val="75000"/>
            </a:srgbClr>
          </a:solidFill>
        </p:spPr>
        <p:txBody>
          <a:bodyPr wrap="square" rtlCol="0">
            <a:spAutoFit/>
          </a:bodyPr>
          <a:lstStyle/>
          <a:p>
            <a:r>
              <a:rPr lang="en-US" dirty="0" smtClean="0">
                <a:solidFill>
                  <a:schemeClr val="bg1"/>
                </a:solidFill>
              </a:rPr>
              <a:t>Digital Business Transformation</a:t>
            </a:r>
          </a:p>
        </p:txBody>
      </p:sp>
      <p:cxnSp>
        <p:nvCxnSpPr>
          <p:cNvPr id="14" name="Straight Arrow Connector 13"/>
          <p:cNvCxnSpPr/>
          <p:nvPr/>
        </p:nvCxnSpPr>
        <p:spPr bwMode="auto">
          <a:xfrm flipH="1">
            <a:off x="6092823" y="2039475"/>
            <a:ext cx="2080448" cy="1350270"/>
          </a:xfrm>
          <a:prstGeom prst="straightConnector1">
            <a:avLst/>
          </a:prstGeom>
          <a:solidFill>
            <a:srgbClr val="00529B"/>
          </a:solidFill>
          <a:ln w="25400" cap="flat" cmpd="sng" algn="ctr">
            <a:solidFill>
              <a:schemeClr val="tx1">
                <a:lumMod val="65000"/>
                <a:lumOff val="35000"/>
              </a:schemeClr>
            </a:solidFill>
            <a:prstDash val="solid"/>
            <a:round/>
            <a:headEnd type="none" w="med" len="med"/>
            <a:tailEnd type="stealth" w="lg" len="lg"/>
          </a:ln>
          <a:effectLst/>
        </p:spPr>
      </p:cxnSp>
    </p:spTree>
    <p:extLst>
      <p:ext uri="{BB962C8B-B14F-4D97-AF65-F5344CB8AC3E}">
        <p14:creationId xmlns:p14="http://schemas.microsoft.com/office/powerpoint/2010/main" val="472679332"/>
      </p:ext>
    </p:extLst>
  </p:cSld>
  <p:clrMapOvr>
    <a:masterClrMapping/>
  </p:clrMapOvr>
  <mc:AlternateContent xmlns:mc="http://schemas.openxmlformats.org/markup-compatibility/2006" xmlns:p14="http://schemas.microsoft.com/office/powerpoint/2010/main">
    <mc:Choice Requires="p14">
      <p:transition spd="slow">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Define How The Business Seeks to Leverage Data</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9925" y="1075324"/>
            <a:ext cx="8093738" cy="5029200"/>
          </a:xfrm>
          <a:prstGeom prst="rect">
            <a:avLst/>
          </a:prstGeom>
        </p:spPr>
      </p:pic>
      <p:pic>
        <p:nvPicPr>
          <p:cNvPr id="7" name="Picture 4" descr="Enlarge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24881" t="3627" r="58105" b="71330"/>
          <a:stretch/>
        </p:blipFill>
        <p:spPr bwMode="auto">
          <a:xfrm>
            <a:off x="10978000" y="228600"/>
            <a:ext cx="1041400" cy="1221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333079"/>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Approach is Most Relevant for </a:t>
            </a:r>
            <a:r>
              <a:rPr lang="en-US" dirty="0" smtClean="0"/>
              <a:t>Your Company?</a:t>
            </a:r>
            <a:endParaRPr lang="en-US" dirty="0"/>
          </a:p>
        </p:txBody>
      </p:sp>
      <p:pic>
        <p:nvPicPr>
          <p:cNvPr id="17410" name="Picture 2" descr="Enlarg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3675" y="1651000"/>
            <a:ext cx="9258300" cy="33337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Enlarge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24881" t="3627" r="58105" b="71330"/>
          <a:stretch/>
        </p:blipFill>
        <p:spPr bwMode="auto">
          <a:xfrm>
            <a:off x="10978000" y="228600"/>
            <a:ext cx="1041400" cy="1221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043377"/>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5" y="228600"/>
            <a:ext cx="11272838" cy="535531"/>
          </a:xfrm>
        </p:spPr>
        <p:txBody>
          <a:bodyPr/>
          <a:lstStyle/>
          <a:p>
            <a:r>
              <a:rPr lang="en-US" dirty="0" smtClean="0"/>
              <a:t>IT Systems</a:t>
            </a:r>
            <a:endParaRPr lang="en-US" dirty="0"/>
          </a:p>
        </p:txBody>
      </p:sp>
      <p:sp>
        <p:nvSpPr>
          <p:cNvPr id="74" name="Title 1"/>
          <p:cNvSpPr txBox="1">
            <a:spLocks/>
          </p:cNvSpPr>
          <p:nvPr/>
        </p:nvSpPr>
        <p:spPr bwMode="auto">
          <a:xfrm>
            <a:off x="1215588" y="1297113"/>
            <a:ext cx="9762412" cy="3785652"/>
          </a:xfrm>
          <a:prstGeom prst="rect">
            <a:avLst/>
          </a:prstGeom>
          <a:noFill/>
          <a:ln w="9525" algn="ctr">
            <a:noFill/>
            <a:miter lim="800000"/>
            <a:headEnd/>
            <a:tailEnd/>
          </a:ln>
        </p:spPr>
        <p:txBody>
          <a:bodyPr vert="horz" wrap="square" lIns="0" tIns="91440" rIns="0" bIns="0" numCol="1" anchor="t" anchorCtr="0" compatLnSpc="1">
            <a:prstTxWarp prst="textNoShape">
              <a:avLst/>
            </a:prstTxWarp>
            <a:spAutoFit/>
          </a:bodyPr>
          <a:lstStyle>
            <a:lvl1pPr marL="0" marR="0" indent="0" algn="l" rtl="0" eaLnBrk="1" fontAlgn="base" hangingPunct="1">
              <a:lnSpc>
                <a:spcPct val="90000"/>
              </a:lnSpc>
              <a:spcBef>
                <a:spcPct val="0"/>
              </a:spcBef>
              <a:spcAft>
                <a:spcPct val="0"/>
              </a:spcAft>
              <a:defRPr lang="en-US" sz="3200" b="1" dirty="0" smtClean="0">
                <a:solidFill>
                  <a:srgbClr val="00529B"/>
                </a:solidFill>
                <a:latin typeface="+mj-lt"/>
                <a:ea typeface="+mj-ea"/>
                <a:cs typeface="+mj-cs"/>
              </a:defRPr>
            </a:lvl1pPr>
            <a:lvl2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2pPr>
            <a:lvl3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3pPr>
            <a:lvl4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4pPr>
            <a:lvl5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5pPr>
            <a:lvl6pPr marL="457178"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6pPr>
            <a:lvl7pPr marL="914354"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7pPr>
            <a:lvl8pPr marL="1371532"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8pPr>
            <a:lvl9pPr marL="1828709"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9pPr>
          </a:lstStyle>
          <a:p>
            <a:pPr>
              <a:lnSpc>
                <a:spcPct val="150000"/>
              </a:lnSpc>
            </a:pPr>
            <a:r>
              <a:rPr lang="en-US" b="0" dirty="0" smtClean="0">
                <a:solidFill>
                  <a:schemeClr val="tx1">
                    <a:lumMod val="65000"/>
                    <a:lumOff val="35000"/>
                  </a:schemeClr>
                </a:solidFill>
                <a:latin typeface="Fakt"/>
              </a:rPr>
              <a:t>How </a:t>
            </a:r>
            <a:r>
              <a:rPr lang="en-US" b="0" dirty="0">
                <a:solidFill>
                  <a:schemeClr val="tx1">
                    <a:lumMod val="65000"/>
                    <a:lumOff val="35000"/>
                  </a:schemeClr>
                </a:solidFill>
                <a:latin typeface="Fakt"/>
              </a:rPr>
              <a:t>do we leverage and extend our existing IT systems and build new capabilities to support our digital business initiatives without impacting on our physical business models? Which applications should we </a:t>
            </a:r>
            <a:r>
              <a:rPr lang="en-US" b="0" dirty="0" err="1">
                <a:solidFill>
                  <a:schemeClr val="tx1">
                    <a:lumMod val="65000"/>
                    <a:lumOff val="35000"/>
                  </a:schemeClr>
                </a:solidFill>
                <a:latin typeface="Fakt"/>
              </a:rPr>
              <a:t>rehost</a:t>
            </a:r>
            <a:r>
              <a:rPr lang="en-US" b="0" dirty="0">
                <a:solidFill>
                  <a:schemeClr val="tx1">
                    <a:lumMod val="65000"/>
                    <a:lumOff val="35000"/>
                  </a:schemeClr>
                </a:solidFill>
                <a:latin typeface="Fakt"/>
              </a:rPr>
              <a:t>, refactor and/or replace</a:t>
            </a:r>
            <a:r>
              <a:rPr lang="en-US" b="0" dirty="0" smtClean="0">
                <a:solidFill>
                  <a:schemeClr val="tx1">
                    <a:lumMod val="65000"/>
                    <a:lumOff val="35000"/>
                  </a:schemeClr>
                </a:solidFill>
                <a:latin typeface="Fakt"/>
              </a:rPr>
              <a:t>?</a:t>
            </a:r>
            <a:endParaRPr lang="en-US" kern="0" dirty="0">
              <a:solidFill>
                <a:schemeClr val="tx1">
                  <a:lumMod val="65000"/>
                  <a:lumOff val="35000"/>
                </a:schemeClr>
              </a:solidFill>
            </a:endParaRPr>
          </a:p>
        </p:txBody>
      </p:sp>
      <p:pic>
        <p:nvPicPr>
          <p:cNvPr id="4" name="Picture 4" descr="Enlarge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41272" t="3627" r="41714" b="71330"/>
          <a:stretch/>
        </p:blipFill>
        <p:spPr bwMode="auto">
          <a:xfrm>
            <a:off x="10978000" y="228600"/>
            <a:ext cx="1041400" cy="1221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8035633"/>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5" y="228600"/>
            <a:ext cx="11272838" cy="535531"/>
          </a:xfrm>
        </p:spPr>
        <p:txBody>
          <a:bodyPr/>
          <a:lstStyle/>
          <a:p>
            <a:r>
              <a:rPr lang="en-US" dirty="0" smtClean="0"/>
              <a:t>Let Value </a:t>
            </a:r>
            <a:r>
              <a:rPr lang="en-US" dirty="0" smtClean="0"/>
              <a:t>Drive Your Operating Model</a:t>
            </a:r>
            <a:endParaRPr lang="en-US" dirty="0"/>
          </a:p>
        </p:txBody>
      </p:sp>
      <p:pic>
        <p:nvPicPr>
          <p:cNvPr id="4" name="Picture 4" descr="Enlarge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41272" t="3627" r="41714" b="71330"/>
          <a:stretch/>
        </p:blipFill>
        <p:spPr bwMode="auto">
          <a:xfrm>
            <a:off x="10978000" y="228600"/>
            <a:ext cx="1041400" cy="122116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794" y="1183065"/>
            <a:ext cx="9144000" cy="4562515"/>
          </a:xfrm>
          <a:prstGeom prst="rect">
            <a:avLst/>
          </a:prstGeom>
        </p:spPr>
      </p:pic>
    </p:spTree>
    <p:extLst>
      <p:ext uri="{BB962C8B-B14F-4D97-AF65-F5344CB8AC3E}">
        <p14:creationId xmlns:p14="http://schemas.microsoft.com/office/powerpoint/2010/main" val="1678282787"/>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5" y="228600"/>
            <a:ext cx="11272838" cy="535531"/>
          </a:xfrm>
        </p:spPr>
        <p:txBody>
          <a:bodyPr/>
          <a:lstStyle/>
          <a:p>
            <a:r>
              <a:rPr lang="en-US" dirty="0" smtClean="0"/>
              <a:t>Things</a:t>
            </a:r>
            <a:endParaRPr lang="en-US" dirty="0"/>
          </a:p>
        </p:txBody>
      </p:sp>
      <p:sp>
        <p:nvSpPr>
          <p:cNvPr id="74" name="Title 1"/>
          <p:cNvSpPr txBox="1">
            <a:spLocks/>
          </p:cNvSpPr>
          <p:nvPr/>
        </p:nvSpPr>
        <p:spPr bwMode="auto">
          <a:xfrm>
            <a:off x="1215588" y="1297113"/>
            <a:ext cx="9762412" cy="2308324"/>
          </a:xfrm>
          <a:prstGeom prst="rect">
            <a:avLst/>
          </a:prstGeom>
          <a:noFill/>
          <a:ln w="9525" algn="ctr">
            <a:noFill/>
            <a:miter lim="800000"/>
            <a:headEnd/>
            <a:tailEnd/>
          </a:ln>
        </p:spPr>
        <p:txBody>
          <a:bodyPr vert="horz" wrap="square" lIns="0" tIns="91440" rIns="0" bIns="0" numCol="1" anchor="t" anchorCtr="0" compatLnSpc="1">
            <a:prstTxWarp prst="textNoShape">
              <a:avLst/>
            </a:prstTxWarp>
            <a:spAutoFit/>
          </a:bodyPr>
          <a:lstStyle>
            <a:lvl1pPr marL="0" marR="0" indent="0" algn="l" rtl="0" eaLnBrk="1" fontAlgn="base" hangingPunct="1">
              <a:lnSpc>
                <a:spcPct val="90000"/>
              </a:lnSpc>
              <a:spcBef>
                <a:spcPct val="0"/>
              </a:spcBef>
              <a:spcAft>
                <a:spcPct val="0"/>
              </a:spcAft>
              <a:defRPr lang="en-US" sz="3200" b="1" dirty="0" smtClean="0">
                <a:solidFill>
                  <a:srgbClr val="00529B"/>
                </a:solidFill>
                <a:latin typeface="+mj-lt"/>
                <a:ea typeface="+mj-ea"/>
                <a:cs typeface="+mj-cs"/>
              </a:defRPr>
            </a:lvl1pPr>
            <a:lvl2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2pPr>
            <a:lvl3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3pPr>
            <a:lvl4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4pPr>
            <a:lvl5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5pPr>
            <a:lvl6pPr marL="457178"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6pPr>
            <a:lvl7pPr marL="914354"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7pPr>
            <a:lvl8pPr marL="1371532"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8pPr>
            <a:lvl9pPr marL="1828709"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9pPr>
          </a:lstStyle>
          <a:p>
            <a:pPr>
              <a:lnSpc>
                <a:spcPct val="150000"/>
              </a:lnSpc>
            </a:pPr>
            <a:r>
              <a:rPr lang="en-US" b="0" dirty="0" smtClean="0">
                <a:solidFill>
                  <a:schemeClr val="tx1">
                    <a:lumMod val="65000"/>
                    <a:lumOff val="35000"/>
                  </a:schemeClr>
                </a:solidFill>
                <a:latin typeface="Fakt"/>
              </a:rPr>
              <a:t>Do </a:t>
            </a:r>
            <a:r>
              <a:rPr lang="en-US" b="0" dirty="0">
                <a:solidFill>
                  <a:schemeClr val="tx1">
                    <a:lumMod val="65000"/>
                    <a:lumOff val="35000"/>
                  </a:schemeClr>
                </a:solidFill>
                <a:latin typeface="Fakt"/>
              </a:rPr>
              <a:t>you have a platform to connect with </a:t>
            </a:r>
            <a:r>
              <a:rPr lang="en-US" b="0" dirty="0" smtClean="0">
                <a:solidFill>
                  <a:schemeClr val="tx1">
                    <a:lumMod val="65000"/>
                    <a:lumOff val="35000"/>
                  </a:schemeClr>
                </a:solidFill>
                <a:latin typeface="Fakt"/>
              </a:rPr>
              <a:t>enterprise, customer </a:t>
            </a:r>
            <a:r>
              <a:rPr lang="en-US" b="0" dirty="0">
                <a:solidFill>
                  <a:schemeClr val="tx1">
                    <a:lumMod val="65000"/>
                    <a:lumOff val="35000"/>
                  </a:schemeClr>
                </a:solidFill>
                <a:latin typeface="Fakt"/>
              </a:rPr>
              <a:t>and partner-owned things? Which Internet of Things platforms should we evaluate</a:t>
            </a:r>
            <a:r>
              <a:rPr lang="en-US" b="0" dirty="0" smtClean="0">
                <a:solidFill>
                  <a:schemeClr val="tx1">
                    <a:lumMod val="65000"/>
                    <a:lumOff val="35000"/>
                  </a:schemeClr>
                </a:solidFill>
                <a:latin typeface="Fakt"/>
              </a:rPr>
              <a:t>?</a:t>
            </a:r>
            <a:endParaRPr lang="en-US" kern="0" dirty="0">
              <a:solidFill>
                <a:schemeClr val="tx1">
                  <a:lumMod val="65000"/>
                  <a:lumOff val="35000"/>
                </a:schemeClr>
              </a:solidFill>
            </a:endParaRPr>
          </a:p>
        </p:txBody>
      </p:sp>
      <p:pic>
        <p:nvPicPr>
          <p:cNvPr id="4" name="Picture 4" descr="Enlarge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57872" t="3626" r="25114" b="71331"/>
          <a:stretch/>
        </p:blipFill>
        <p:spPr bwMode="auto">
          <a:xfrm>
            <a:off x="10978000" y="228600"/>
            <a:ext cx="1041400" cy="1221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683554"/>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4294967295"/>
          </p:nvPr>
        </p:nvSpPr>
        <p:spPr>
          <a:xfrm>
            <a:off x="988542" y="1325564"/>
            <a:ext cx="3855308" cy="4660899"/>
          </a:xfrm>
          <a:prstGeom prst="rect">
            <a:avLst/>
          </a:prstGeom>
        </p:spPr>
        <p:txBody>
          <a:bodyPr/>
          <a:lstStyle/>
          <a:p>
            <a:pPr>
              <a:spcAft>
                <a:spcPts val="1200"/>
              </a:spcAft>
            </a:pPr>
            <a:r>
              <a:rPr lang="en-US" sz="2400" dirty="0" smtClean="0"/>
              <a:t>Accelerometer</a:t>
            </a:r>
          </a:p>
          <a:p>
            <a:pPr>
              <a:spcAft>
                <a:spcPts val="1200"/>
              </a:spcAft>
            </a:pPr>
            <a:r>
              <a:rPr lang="en-US" sz="2400" dirty="0" smtClean="0"/>
              <a:t>Barometer</a:t>
            </a:r>
          </a:p>
          <a:p>
            <a:pPr>
              <a:spcAft>
                <a:spcPts val="1200"/>
              </a:spcAft>
            </a:pPr>
            <a:r>
              <a:rPr lang="en-US" sz="2400" dirty="0" smtClean="0"/>
              <a:t>Fingerprint sensor</a:t>
            </a:r>
          </a:p>
          <a:p>
            <a:pPr>
              <a:spcAft>
                <a:spcPts val="1200"/>
              </a:spcAft>
            </a:pPr>
            <a:r>
              <a:rPr lang="en-US" sz="2400" dirty="0" smtClean="0"/>
              <a:t>Gyro Sensor</a:t>
            </a:r>
          </a:p>
          <a:p>
            <a:pPr>
              <a:spcAft>
                <a:spcPts val="1200"/>
              </a:spcAft>
            </a:pPr>
            <a:r>
              <a:rPr lang="en-US" sz="2400" dirty="0" smtClean="0"/>
              <a:t>Geomagnetic Sensor</a:t>
            </a:r>
          </a:p>
          <a:p>
            <a:pPr>
              <a:spcAft>
                <a:spcPts val="1200"/>
              </a:spcAft>
            </a:pPr>
            <a:r>
              <a:rPr lang="en-US" sz="2400" dirty="0" smtClean="0"/>
              <a:t>Hall Sensor</a:t>
            </a:r>
          </a:p>
          <a:p>
            <a:pPr>
              <a:spcAft>
                <a:spcPts val="1200"/>
              </a:spcAft>
            </a:pPr>
            <a:r>
              <a:rPr lang="en-US" sz="2400" dirty="0" smtClean="0"/>
              <a:t>Heart Rate Sensor</a:t>
            </a:r>
          </a:p>
          <a:p>
            <a:pPr>
              <a:spcAft>
                <a:spcPts val="1200"/>
              </a:spcAft>
            </a:pPr>
            <a:r>
              <a:rPr lang="en-US" sz="2400" dirty="0" smtClean="0"/>
              <a:t>Light Sensor</a:t>
            </a:r>
          </a:p>
          <a:p>
            <a:pPr>
              <a:spcAft>
                <a:spcPts val="1200"/>
              </a:spcAft>
            </a:pPr>
            <a:r>
              <a:rPr lang="en-US" sz="2400" dirty="0" smtClean="0"/>
              <a:t>Proximity </a:t>
            </a:r>
            <a:r>
              <a:rPr lang="en-US" sz="2400" dirty="0"/>
              <a:t>Sensor</a:t>
            </a:r>
          </a:p>
        </p:txBody>
      </p:sp>
      <p:sp>
        <p:nvSpPr>
          <p:cNvPr id="3" name="Title 2"/>
          <p:cNvSpPr>
            <a:spLocks noGrp="1"/>
          </p:cNvSpPr>
          <p:nvPr>
            <p:ph type="title"/>
          </p:nvPr>
        </p:nvSpPr>
        <p:spPr/>
        <p:txBody>
          <a:bodyPr/>
          <a:lstStyle/>
          <a:p>
            <a:r>
              <a:rPr lang="en-US" dirty="0" smtClean="0"/>
              <a:t>How Many Sensors on the Samsung Galaxy S6 Edge? </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135" y="1325564"/>
            <a:ext cx="3331097" cy="4937426"/>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10693400" y="6372819"/>
            <a:ext cx="1085850" cy="247490"/>
          </a:xfrm>
          <a:prstGeom prst="rect">
            <a:avLst/>
          </a:prstGeom>
        </p:spPr>
      </p:pic>
      <p:pic>
        <p:nvPicPr>
          <p:cNvPr id="7" name="Picture 4" descr="Enlarge Image"/>
          <p:cNvPicPr>
            <a:picLocks noChangeAspect="1" noChangeArrowheads="1"/>
          </p:cNvPicPr>
          <p:nvPr/>
        </p:nvPicPr>
        <p:blipFill rotWithShape="1">
          <a:blip r:embed="rId4">
            <a:extLst>
              <a:ext uri="{28A0092B-C50C-407E-A947-70E740481C1C}">
                <a14:useLocalDpi xmlns:a14="http://schemas.microsoft.com/office/drawing/2010/main" val="0"/>
              </a:ext>
            </a:extLst>
          </a:blip>
          <a:srcRect l="57872" t="3626" r="25114" b="71331"/>
          <a:stretch/>
        </p:blipFill>
        <p:spPr bwMode="auto">
          <a:xfrm>
            <a:off x="10978000" y="228600"/>
            <a:ext cx="1041400" cy="1221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19276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From Desktop to Mobile to Wearables</a:t>
            </a:r>
            <a:endParaRPr lang="en-US" dirty="0"/>
          </a:p>
        </p:txBody>
      </p:sp>
      <p:sp>
        <p:nvSpPr>
          <p:cNvPr id="4" name="Freeform 62"/>
          <p:cNvSpPr>
            <a:spLocks noEditPoints="1"/>
          </p:cNvSpPr>
          <p:nvPr/>
        </p:nvSpPr>
        <p:spPr bwMode="auto">
          <a:xfrm>
            <a:off x="5285725" y="1741015"/>
            <a:ext cx="1512210" cy="4200077"/>
          </a:xfrm>
          <a:custGeom>
            <a:avLst/>
            <a:gdLst>
              <a:gd name="T0" fmla="*/ 1967 w 2188"/>
              <a:gd name="T1" fmla="*/ 1711 h 4608"/>
              <a:gd name="T2" fmla="*/ 1824 w 2188"/>
              <a:gd name="T3" fmla="*/ 908 h 4608"/>
              <a:gd name="T4" fmla="*/ 1667 w 2188"/>
              <a:gd name="T5" fmla="*/ 759 h 4608"/>
              <a:gd name="T6" fmla="*/ 1603 w 2188"/>
              <a:gd name="T7" fmla="*/ 682 h 4608"/>
              <a:gd name="T8" fmla="*/ 1617 w 2188"/>
              <a:gd name="T9" fmla="*/ 490 h 4608"/>
              <a:gd name="T10" fmla="*/ 1532 w 2188"/>
              <a:gd name="T11" fmla="*/ 332 h 4608"/>
              <a:gd name="T12" fmla="*/ 1475 w 2188"/>
              <a:gd name="T13" fmla="*/ 120 h 4608"/>
              <a:gd name="T14" fmla="*/ 1282 w 2188"/>
              <a:gd name="T15" fmla="*/ 5 h 4608"/>
              <a:gd name="T16" fmla="*/ 962 w 2188"/>
              <a:gd name="T17" fmla="*/ 48 h 4608"/>
              <a:gd name="T18" fmla="*/ 826 w 2188"/>
              <a:gd name="T19" fmla="*/ 235 h 4608"/>
              <a:gd name="T20" fmla="*/ 719 w 2188"/>
              <a:gd name="T21" fmla="*/ 380 h 4608"/>
              <a:gd name="T22" fmla="*/ 798 w 2188"/>
              <a:gd name="T23" fmla="*/ 336 h 4608"/>
              <a:gd name="T24" fmla="*/ 662 w 2188"/>
              <a:gd name="T25" fmla="*/ 629 h 4608"/>
              <a:gd name="T26" fmla="*/ 712 w 2188"/>
              <a:gd name="T27" fmla="*/ 500 h 4608"/>
              <a:gd name="T28" fmla="*/ 691 w 2188"/>
              <a:gd name="T29" fmla="*/ 596 h 4608"/>
              <a:gd name="T30" fmla="*/ 719 w 2188"/>
              <a:gd name="T31" fmla="*/ 721 h 4608"/>
              <a:gd name="T32" fmla="*/ 449 w 2188"/>
              <a:gd name="T33" fmla="*/ 807 h 4608"/>
              <a:gd name="T34" fmla="*/ 356 w 2188"/>
              <a:gd name="T35" fmla="*/ 1763 h 4608"/>
              <a:gd name="T36" fmla="*/ 384 w 2188"/>
              <a:gd name="T37" fmla="*/ 2138 h 4608"/>
              <a:gd name="T38" fmla="*/ 399 w 2188"/>
              <a:gd name="T39" fmla="*/ 2321 h 4608"/>
              <a:gd name="T40" fmla="*/ 99 w 2188"/>
              <a:gd name="T41" fmla="*/ 2388 h 4608"/>
              <a:gd name="T42" fmla="*/ 0 w 2188"/>
              <a:gd name="T43" fmla="*/ 3239 h 4608"/>
              <a:gd name="T44" fmla="*/ 270 w 2188"/>
              <a:gd name="T45" fmla="*/ 3330 h 4608"/>
              <a:gd name="T46" fmla="*/ 620 w 2188"/>
              <a:gd name="T47" fmla="*/ 3955 h 4608"/>
              <a:gd name="T48" fmla="*/ 534 w 2188"/>
              <a:gd name="T49" fmla="*/ 4401 h 4608"/>
              <a:gd name="T50" fmla="*/ 612 w 2188"/>
              <a:gd name="T51" fmla="*/ 4603 h 4608"/>
              <a:gd name="T52" fmla="*/ 719 w 2188"/>
              <a:gd name="T53" fmla="*/ 4560 h 4608"/>
              <a:gd name="T54" fmla="*/ 755 w 2188"/>
              <a:gd name="T55" fmla="*/ 4070 h 4608"/>
              <a:gd name="T56" fmla="*/ 933 w 2188"/>
              <a:gd name="T57" fmla="*/ 3402 h 4608"/>
              <a:gd name="T58" fmla="*/ 1268 w 2188"/>
              <a:gd name="T59" fmla="*/ 3085 h 4608"/>
              <a:gd name="T60" fmla="*/ 1318 w 2188"/>
              <a:gd name="T61" fmla="*/ 3210 h 4608"/>
              <a:gd name="T62" fmla="*/ 1425 w 2188"/>
              <a:gd name="T63" fmla="*/ 3753 h 4608"/>
              <a:gd name="T64" fmla="*/ 1439 w 2188"/>
              <a:gd name="T65" fmla="*/ 4296 h 4608"/>
              <a:gd name="T66" fmla="*/ 1539 w 2188"/>
              <a:gd name="T67" fmla="*/ 4454 h 4608"/>
              <a:gd name="T68" fmla="*/ 1667 w 2188"/>
              <a:gd name="T69" fmla="*/ 4560 h 4608"/>
              <a:gd name="T70" fmla="*/ 1838 w 2188"/>
              <a:gd name="T71" fmla="*/ 4541 h 4608"/>
              <a:gd name="T72" fmla="*/ 1625 w 2188"/>
              <a:gd name="T73" fmla="*/ 4204 h 4608"/>
              <a:gd name="T74" fmla="*/ 1653 w 2188"/>
              <a:gd name="T75" fmla="*/ 3412 h 4608"/>
              <a:gd name="T76" fmla="*/ 1710 w 2188"/>
              <a:gd name="T77" fmla="*/ 3046 h 4608"/>
              <a:gd name="T78" fmla="*/ 1781 w 2188"/>
              <a:gd name="T79" fmla="*/ 2220 h 4608"/>
              <a:gd name="T80" fmla="*/ 1902 w 2188"/>
              <a:gd name="T81" fmla="*/ 2206 h 4608"/>
              <a:gd name="T82" fmla="*/ 2009 w 2188"/>
              <a:gd name="T83" fmla="*/ 2316 h 4608"/>
              <a:gd name="T84" fmla="*/ 2024 w 2188"/>
              <a:gd name="T85" fmla="*/ 2350 h 4608"/>
              <a:gd name="T86" fmla="*/ 2024 w 2188"/>
              <a:gd name="T87" fmla="*/ 2398 h 4608"/>
              <a:gd name="T88" fmla="*/ 2138 w 2188"/>
              <a:gd name="T89" fmla="*/ 2388 h 4608"/>
              <a:gd name="T90" fmla="*/ 2188 w 2188"/>
              <a:gd name="T91" fmla="*/ 2369 h 4608"/>
              <a:gd name="T92" fmla="*/ 449 w 2188"/>
              <a:gd name="T93" fmla="*/ 2364 h 4608"/>
              <a:gd name="T94" fmla="*/ 449 w 2188"/>
              <a:gd name="T95" fmla="*/ 2407 h 4608"/>
              <a:gd name="T96" fmla="*/ 534 w 2188"/>
              <a:gd name="T97" fmla="*/ 2359 h 4608"/>
              <a:gd name="T98" fmla="*/ 612 w 2188"/>
              <a:gd name="T99" fmla="*/ 2340 h 4608"/>
              <a:gd name="T100" fmla="*/ 541 w 2188"/>
              <a:gd name="T101" fmla="*/ 2273 h 4608"/>
              <a:gd name="T102" fmla="*/ 570 w 2188"/>
              <a:gd name="T103" fmla="*/ 2172 h 4608"/>
              <a:gd name="T104" fmla="*/ 612 w 2188"/>
              <a:gd name="T105" fmla="*/ 1984 h 4608"/>
              <a:gd name="T106" fmla="*/ 712 w 2188"/>
              <a:gd name="T107" fmla="*/ 572 h 4608"/>
              <a:gd name="T108" fmla="*/ 712 w 2188"/>
              <a:gd name="T109" fmla="*/ 634 h 4608"/>
              <a:gd name="T110" fmla="*/ 1617 w 2188"/>
              <a:gd name="T111" fmla="*/ 572 h 4608"/>
              <a:gd name="T112" fmla="*/ 1625 w 2188"/>
              <a:gd name="T113" fmla="*/ 524 h 4608"/>
              <a:gd name="T114" fmla="*/ 1603 w 2188"/>
              <a:gd name="T115" fmla="*/ 466 h 4608"/>
              <a:gd name="T116" fmla="*/ 1603 w 2188"/>
              <a:gd name="T117" fmla="*/ 466 h 4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88" h="4608">
                <a:moveTo>
                  <a:pt x="2159" y="2297"/>
                </a:moveTo>
                <a:lnTo>
                  <a:pt x="2159" y="2297"/>
                </a:lnTo>
                <a:lnTo>
                  <a:pt x="2095" y="2220"/>
                </a:lnTo>
                <a:lnTo>
                  <a:pt x="2059" y="2181"/>
                </a:lnTo>
                <a:lnTo>
                  <a:pt x="2045" y="2148"/>
                </a:lnTo>
                <a:lnTo>
                  <a:pt x="2045" y="2148"/>
                </a:lnTo>
                <a:lnTo>
                  <a:pt x="1967" y="1711"/>
                </a:lnTo>
                <a:lnTo>
                  <a:pt x="1967" y="1711"/>
                </a:lnTo>
                <a:lnTo>
                  <a:pt x="1931" y="1514"/>
                </a:lnTo>
                <a:lnTo>
                  <a:pt x="1902" y="1307"/>
                </a:lnTo>
                <a:lnTo>
                  <a:pt x="1874" y="1120"/>
                </a:lnTo>
                <a:lnTo>
                  <a:pt x="1845" y="980"/>
                </a:lnTo>
                <a:lnTo>
                  <a:pt x="1845" y="980"/>
                </a:lnTo>
                <a:lnTo>
                  <a:pt x="1824" y="908"/>
                </a:lnTo>
                <a:lnTo>
                  <a:pt x="1817" y="879"/>
                </a:lnTo>
                <a:lnTo>
                  <a:pt x="1810" y="851"/>
                </a:lnTo>
                <a:lnTo>
                  <a:pt x="1788" y="826"/>
                </a:lnTo>
                <a:lnTo>
                  <a:pt x="1767" y="802"/>
                </a:lnTo>
                <a:lnTo>
                  <a:pt x="1724" y="783"/>
                </a:lnTo>
                <a:lnTo>
                  <a:pt x="1667" y="759"/>
                </a:lnTo>
                <a:lnTo>
                  <a:pt x="1667" y="759"/>
                </a:lnTo>
                <a:lnTo>
                  <a:pt x="1632" y="750"/>
                </a:lnTo>
                <a:lnTo>
                  <a:pt x="1632" y="750"/>
                </a:lnTo>
                <a:lnTo>
                  <a:pt x="1625" y="745"/>
                </a:lnTo>
                <a:lnTo>
                  <a:pt x="1625" y="745"/>
                </a:lnTo>
                <a:lnTo>
                  <a:pt x="1610" y="726"/>
                </a:lnTo>
                <a:lnTo>
                  <a:pt x="1603" y="706"/>
                </a:lnTo>
                <a:lnTo>
                  <a:pt x="1603" y="682"/>
                </a:lnTo>
                <a:lnTo>
                  <a:pt x="1610" y="649"/>
                </a:lnTo>
                <a:lnTo>
                  <a:pt x="1610" y="649"/>
                </a:lnTo>
                <a:lnTo>
                  <a:pt x="1625" y="629"/>
                </a:lnTo>
                <a:lnTo>
                  <a:pt x="1639" y="610"/>
                </a:lnTo>
                <a:lnTo>
                  <a:pt x="1646" y="567"/>
                </a:lnTo>
                <a:lnTo>
                  <a:pt x="1639" y="529"/>
                </a:lnTo>
                <a:lnTo>
                  <a:pt x="1617" y="490"/>
                </a:lnTo>
                <a:lnTo>
                  <a:pt x="1617" y="490"/>
                </a:lnTo>
                <a:lnTo>
                  <a:pt x="1617" y="466"/>
                </a:lnTo>
                <a:lnTo>
                  <a:pt x="1610" y="437"/>
                </a:lnTo>
                <a:lnTo>
                  <a:pt x="1589" y="404"/>
                </a:lnTo>
                <a:lnTo>
                  <a:pt x="1553" y="360"/>
                </a:lnTo>
                <a:lnTo>
                  <a:pt x="1553" y="360"/>
                </a:lnTo>
                <a:lnTo>
                  <a:pt x="1532" y="332"/>
                </a:lnTo>
                <a:lnTo>
                  <a:pt x="1518" y="303"/>
                </a:lnTo>
                <a:lnTo>
                  <a:pt x="1518" y="303"/>
                </a:lnTo>
                <a:lnTo>
                  <a:pt x="1496" y="235"/>
                </a:lnTo>
                <a:lnTo>
                  <a:pt x="1496" y="235"/>
                </a:lnTo>
                <a:lnTo>
                  <a:pt x="1489" y="163"/>
                </a:lnTo>
                <a:lnTo>
                  <a:pt x="1482" y="139"/>
                </a:lnTo>
                <a:lnTo>
                  <a:pt x="1475" y="120"/>
                </a:lnTo>
                <a:lnTo>
                  <a:pt x="1475" y="120"/>
                </a:lnTo>
                <a:lnTo>
                  <a:pt x="1446" y="87"/>
                </a:lnTo>
                <a:lnTo>
                  <a:pt x="1425" y="62"/>
                </a:lnTo>
                <a:lnTo>
                  <a:pt x="1396" y="43"/>
                </a:lnTo>
                <a:lnTo>
                  <a:pt x="1368" y="29"/>
                </a:lnTo>
                <a:lnTo>
                  <a:pt x="1325" y="14"/>
                </a:lnTo>
                <a:lnTo>
                  <a:pt x="1282" y="5"/>
                </a:lnTo>
                <a:lnTo>
                  <a:pt x="1233" y="0"/>
                </a:lnTo>
                <a:lnTo>
                  <a:pt x="1233" y="0"/>
                </a:lnTo>
                <a:lnTo>
                  <a:pt x="1183" y="0"/>
                </a:lnTo>
                <a:lnTo>
                  <a:pt x="1119" y="5"/>
                </a:lnTo>
                <a:lnTo>
                  <a:pt x="1054" y="19"/>
                </a:lnTo>
                <a:lnTo>
                  <a:pt x="990" y="38"/>
                </a:lnTo>
                <a:lnTo>
                  <a:pt x="962" y="48"/>
                </a:lnTo>
                <a:lnTo>
                  <a:pt x="933" y="67"/>
                </a:lnTo>
                <a:lnTo>
                  <a:pt x="905" y="87"/>
                </a:lnTo>
                <a:lnTo>
                  <a:pt x="883" y="106"/>
                </a:lnTo>
                <a:lnTo>
                  <a:pt x="862" y="135"/>
                </a:lnTo>
                <a:lnTo>
                  <a:pt x="848" y="163"/>
                </a:lnTo>
                <a:lnTo>
                  <a:pt x="833" y="197"/>
                </a:lnTo>
                <a:lnTo>
                  <a:pt x="826" y="235"/>
                </a:lnTo>
                <a:lnTo>
                  <a:pt x="826" y="235"/>
                </a:lnTo>
                <a:lnTo>
                  <a:pt x="819" y="269"/>
                </a:lnTo>
                <a:lnTo>
                  <a:pt x="798" y="308"/>
                </a:lnTo>
                <a:lnTo>
                  <a:pt x="762" y="346"/>
                </a:lnTo>
                <a:lnTo>
                  <a:pt x="741" y="365"/>
                </a:lnTo>
                <a:lnTo>
                  <a:pt x="719" y="380"/>
                </a:lnTo>
                <a:lnTo>
                  <a:pt x="719" y="380"/>
                </a:lnTo>
                <a:lnTo>
                  <a:pt x="727" y="380"/>
                </a:lnTo>
                <a:lnTo>
                  <a:pt x="748" y="370"/>
                </a:lnTo>
                <a:lnTo>
                  <a:pt x="776" y="351"/>
                </a:lnTo>
                <a:lnTo>
                  <a:pt x="805" y="312"/>
                </a:lnTo>
                <a:lnTo>
                  <a:pt x="805" y="312"/>
                </a:lnTo>
                <a:lnTo>
                  <a:pt x="798" y="336"/>
                </a:lnTo>
                <a:lnTo>
                  <a:pt x="798" y="336"/>
                </a:lnTo>
                <a:lnTo>
                  <a:pt x="719" y="442"/>
                </a:lnTo>
                <a:lnTo>
                  <a:pt x="719" y="442"/>
                </a:lnTo>
                <a:lnTo>
                  <a:pt x="684" y="490"/>
                </a:lnTo>
                <a:lnTo>
                  <a:pt x="662" y="543"/>
                </a:lnTo>
                <a:lnTo>
                  <a:pt x="655" y="567"/>
                </a:lnTo>
                <a:lnTo>
                  <a:pt x="655" y="596"/>
                </a:lnTo>
                <a:lnTo>
                  <a:pt x="662" y="629"/>
                </a:lnTo>
                <a:lnTo>
                  <a:pt x="677" y="658"/>
                </a:lnTo>
                <a:lnTo>
                  <a:pt x="677" y="658"/>
                </a:lnTo>
                <a:lnTo>
                  <a:pt x="677" y="639"/>
                </a:lnTo>
                <a:lnTo>
                  <a:pt x="670" y="596"/>
                </a:lnTo>
                <a:lnTo>
                  <a:pt x="677" y="567"/>
                </a:lnTo>
                <a:lnTo>
                  <a:pt x="691" y="533"/>
                </a:lnTo>
                <a:lnTo>
                  <a:pt x="712" y="500"/>
                </a:lnTo>
                <a:lnTo>
                  <a:pt x="741" y="466"/>
                </a:lnTo>
                <a:lnTo>
                  <a:pt x="741" y="466"/>
                </a:lnTo>
                <a:lnTo>
                  <a:pt x="727" y="495"/>
                </a:lnTo>
                <a:lnTo>
                  <a:pt x="719" y="524"/>
                </a:lnTo>
                <a:lnTo>
                  <a:pt x="719" y="524"/>
                </a:lnTo>
                <a:lnTo>
                  <a:pt x="698" y="557"/>
                </a:lnTo>
                <a:lnTo>
                  <a:pt x="691" y="596"/>
                </a:lnTo>
                <a:lnTo>
                  <a:pt x="698" y="644"/>
                </a:lnTo>
                <a:lnTo>
                  <a:pt x="712" y="668"/>
                </a:lnTo>
                <a:lnTo>
                  <a:pt x="727" y="692"/>
                </a:lnTo>
                <a:lnTo>
                  <a:pt x="727" y="692"/>
                </a:lnTo>
                <a:lnTo>
                  <a:pt x="727" y="706"/>
                </a:lnTo>
                <a:lnTo>
                  <a:pt x="719" y="721"/>
                </a:lnTo>
                <a:lnTo>
                  <a:pt x="719" y="721"/>
                </a:lnTo>
                <a:lnTo>
                  <a:pt x="677" y="735"/>
                </a:lnTo>
                <a:lnTo>
                  <a:pt x="620" y="740"/>
                </a:lnTo>
                <a:lnTo>
                  <a:pt x="620" y="740"/>
                </a:lnTo>
                <a:lnTo>
                  <a:pt x="570" y="750"/>
                </a:lnTo>
                <a:lnTo>
                  <a:pt x="520" y="764"/>
                </a:lnTo>
                <a:lnTo>
                  <a:pt x="477" y="783"/>
                </a:lnTo>
                <a:lnTo>
                  <a:pt x="449" y="807"/>
                </a:lnTo>
                <a:lnTo>
                  <a:pt x="420" y="841"/>
                </a:lnTo>
                <a:lnTo>
                  <a:pt x="406" y="875"/>
                </a:lnTo>
                <a:lnTo>
                  <a:pt x="392" y="908"/>
                </a:lnTo>
                <a:lnTo>
                  <a:pt x="392" y="947"/>
                </a:lnTo>
                <a:lnTo>
                  <a:pt x="392" y="947"/>
                </a:lnTo>
                <a:lnTo>
                  <a:pt x="363" y="1451"/>
                </a:lnTo>
                <a:lnTo>
                  <a:pt x="356" y="1763"/>
                </a:lnTo>
                <a:lnTo>
                  <a:pt x="356" y="1874"/>
                </a:lnTo>
                <a:lnTo>
                  <a:pt x="356" y="1941"/>
                </a:lnTo>
                <a:lnTo>
                  <a:pt x="356" y="1941"/>
                </a:lnTo>
                <a:lnTo>
                  <a:pt x="370" y="2004"/>
                </a:lnTo>
                <a:lnTo>
                  <a:pt x="377" y="2057"/>
                </a:lnTo>
                <a:lnTo>
                  <a:pt x="384" y="2138"/>
                </a:lnTo>
                <a:lnTo>
                  <a:pt x="384" y="2138"/>
                </a:lnTo>
                <a:lnTo>
                  <a:pt x="377" y="2239"/>
                </a:lnTo>
                <a:lnTo>
                  <a:pt x="377" y="2287"/>
                </a:lnTo>
                <a:lnTo>
                  <a:pt x="377" y="2306"/>
                </a:lnTo>
                <a:lnTo>
                  <a:pt x="392" y="2316"/>
                </a:lnTo>
                <a:lnTo>
                  <a:pt x="392" y="2316"/>
                </a:lnTo>
                <a:lnTo>
                  <a:pt x="399" y="2321"/>
                </a:lnTo>
                <a:lnTo>
                  <a:pt x="399" y="2321"/>
                </a:lnTo>
                <a:lnTo>
                  <a:pt x="377" y="2350"/>
                </a:lnTo>
                <a:lnTo>
                  <a:pt x="370" y="2383"/>
                </a:lnTo>
                <a:lnTo>
                  <a:pt x="370" y="2383"/>
                </a:lnTo>
                <a:lnTo>
                  <a:pt x="192" y="2378"/>
                </a:lnTo>
                <a:lnTo>
                  <a:pt x="192" y="2378"/>
                </a:lnTo>
                <a:lnTo>
                  <a:pt x="149" y="2378"/>
                </a:lnTo>
                <a:lnTo>
                  <a:pt x="99" y="2388"/>
                </a:lnTo>
                <a:lnTo>
                  <a:pt x="57" y="2398"/>
                </a:lnTo>
                <a:lnTo>
                  <a:pt x="42" y="2407"/>
                </a:lnTo>
                <a:lnTo>
                  <a:pt x="35" y="2412"/>
                </a:lnTo>
                <a:lnTo>
                  <a:pt x="35" y="2412"/>
                </a:lnTo>
                <a:lnTo>
                  <a:pt x="14" y="2816"/>
                </a:lnTo>
                <a:lnTo>
                  <a:pt x="0" y="3094"/>
                </a:lnTo>
                <a:lnTo>
                  <a:pt x="0" y="3239"/>
                </a:lnTo>
                <a:lnTo>
                  <a:pt x="0" y="3239"/>
                </a:lnTo>
                <a:lnTo>
                  <a:pt x="7" y="3263"/>
                </a:lnTo>
                <a:lnTo>
                  <a:pt x="21" y="3277"/>
                </a:lnTo>
                <a:lnTo>
                  <a:pt x="42" y="3282"/>
                </a:lnTo>
                <a:lnTo>
                  <a:pt x="57" y="3291"/>
                </a:lnTo>
                <a:lnTo>
                  <a:pt x="57" y="3291"/>
                </a:lnTo>
                <a:lnTo>
                  <a:pt x="270" y="3330"/>
                </a:lnTo>
                <a:lnTo>
                  <a:pt x="641" y="3397"/>
                </a:lnTo>
                <a:lnTo>
                  <a:pt x="641" y="3397"/>
                </a:lnTo>
                <a:lnTo>
                  <a:pt x="627" y="3474"/>
                </a:lnTo>
                <a:lnTo>
                  <a:pt x="620" y="3561"/>
                </a:lnTo>
                <a:lnTo>
                  <a:pt x="620" y="3561"/>
                </a:lnTo>
                <a:lnTo>
                  <a:pt x="627" y="3820"/>
                </a:lnTo>
                <a:lnTo>
                  <a:pt x="620" y="3955"/>
                </a:lnTo>
                <a:lnTo>
                  <a:pt x="620" y="4036"/>
                </a:lnTo>
                <a:lnTo>
                  <a:pt x="620" y="4036"/>
                </a:lnTo>
                <a:lnTo>
                  <a:pt x="584" y="4200"/>
                </a:lnTo>
                <a:lnTo>
                  <a:pt x="570" y="4296"/>
                </a:lnTo>
                <a:lnTo>
                  <a:pt x="541" y="4368"/>
                </a:lnTo>
                <a:lnTo>
                  <a:pt x="541" y="4368"/>
                </a:lnTo>
                <a:lnTo>
                  <a:pt x="534" y="4401"/>
                </a:lnTo>
                <a:lnTo>
                  <a:pt x="534" y="4440"/>
                </a:lnTo>
                <a:lnTo>
                  <a:pt x="534" y="4478"/>
                </a:lnTo>
                <a:lnTo>
                  <a:pt x="541" y="4522"/>
                </a:lnTo>
                <a:lnTo>
                  <a:pt x="555" y="4555"/>
                </a:lnTo>
                <a:lnTo>
                  <a:pt x="577" y="4584"/>
                </a:lnTo>
                <a:lnTo>
                  <a:pt x="591" y="4594"/>
                </a:lnTo>
                <a:lnTo>
                  <a:pt x="612" y="4603"/>
                </a:lnTo>
                <a:lnTo>
                  <a:pt x="634" y="4608"/>
                </a:lnTo>
                <a:lnTo>
                  <a:pt x="655" y="4608"/>
                </a:lnTo>
                <a:lnTo>
                  <a:pt x="655" y="4608"/>
                </a:lnTo>
                <a:lnTo>
                  <a:pt x="670" y="4603"/>
                </a:lnTo>
                <a:lnTo>
                  <a:pt x="691" y="4594"/>
                </a:lnTo>
                <a:lnTo>
                  <a:pt x="705" y="4579"/>
                </a:lnTo>
                <a:lnTo>
                  <a:pt x="719" y="4560"/>
                </a:lnTo>
                <a:lnTo>
                  <a:pt x="734" y="4522"/>
                </a:lnTo>
                <a:lnTo>
                  <a:pt x="741" y="4478"/>
                </a:lnTo>
                <a:lnTo>
                  <a:pt x="741" y="4478"/>
                </a:lnTo>
                <a:lnTo>
                  <a:pt x="734" y="4310"/>
                </a:lnTo>
                <a:lnTo>
                  <a:pt x="734" y="4190"/>
                </a:lnTo>
                <a:lnTo>
                  <a:pt x="741" y="4128"/>
                </a:lnTo>
                <a:lnTo>
                  <a:pt x="755" y="4070"/>
                </a:lnTo>
                <a:lnTo>
                  <a:pt x="755" y="4070"/>
                </a:lnTo>
                <a:lnTo>
                  <a:pt x="855" y="3729"/>
                </a:lnTo>
                <a:lnTo>
                  <a:pt x="905" y="3556"/>
                </a:lnTo>
                <a:lnTo>
                  <a:pt x="926" y="3488"/>
                </a:lnTo>
                <a:lnTo>
                  <a:pt x="926" y="3450"/>
                </a:lnTo>
                <a:lnTo>
                  <a:pt x="926" y="3450"/>
                </a:lnTo>
                <a:lnTo>
                  <a:pt x="933" y="3402"/>
                </a:lnTo>
                <a:lnTo>
                  <a:pt x="955" y="3339"/>
                </a:lnTo>
                <a:lnTo>
                  <a:pt x="955" y="3339"/>
                </a:lnTo>
                <a:lnTo>
                  <a:pt x="997" y="3224"/>
                </a:lnTo>
                <a:lnTo>
                  <a:pt x="1040" y="3090"/>
                </a:lnTo>
                <a:lnTo>
                  <a:pt x="1040" y="3090"/>
                </a:lnTo>
                <a:lnTo>
                  <a:pt x="1190" y="3090"/>
                </a:lnTo>
                <a:lnTo>
                  <a:pt x="1268" y="3085"/>
                </a:lnTo>
                <a:lnTo>
                  <a:pt x="1297" y="3085"/>
                </a:lnTo>
                <a:lnTo>
                  <a:pt x="1311" y="3075"/>
                </a:lnTo>
                <a:lnTo>
                  <a:pt x="1311" y="3075"/>
                </a:lnTo>
                <a:lnTo>
                  <a:pt x="1311" y="3080"/>
                </a:lnTo>
                <a:lnTo>
                  <a:pt x="1311" y="3090"/>
                </a:lnTo>
                <a:lnTo>
                  <a:pt x="1318" y="3128"/>
                </a:lnTo>
                <a:lnTo>
                  <a:pt x="1318" y="3210"/>
                </a:lnTo>
                <a:lnTo>
                  <a:pt x="1318" y="3210"/>
                </a:lnTo>
                <a:lnTo>
                  <a:pt x="1325" y="3325"/>
                </a:lnTo>
                <a:lnTo>
                  <a:pt x="1347" y="3450"/>
                </a:lnTo>
                <a:lnTo>
                  <a:pt x="1375" y="3565"/>
                </a:lnTo>
                <a:lnTo>
                  <a:pt x="1396" y="3652"/>
                </a:lnTo>
                <a:lnTo>
                  <a:pt x="1396" y="3652"/>
                </a:lnTo>
                <a:lnTo>
                  <a:pt x="1425" y="3753"/>
                </a:lnTo>
                <a:lnTo>
                  <a:pt x="1446" y="3897"/>
                </a:lnTo>
                <a:lnTo>
                  <a:pt x="1468" y="4041"/>
                </a:lnTo>
                <a:lnTo>
                  <a:pt x="1468" y="4147"/>
                </a:lnTo>
                <a:lnTo>
                  <a:pt x="1468" y="4147"/>
                </a:lnTo>
                <a:lnTo>
                  <a:pt x="1461" y="4214"/>
                </a:lnTo>
                <a:lnTo>
                  <a:pt x="1446" y="4262"/>
                </a:lnTo>
                <a:lnTo>
                  <a:pt x="1439" y="4296"/>
                </a:lnTo>
                <a:lnTo>
                  <a:pt x="1439" y="4310"/>
                </a:lnTo>
                <a:lnTo>
                  <a:pt x="1446" y="4320"/>
                </a:lnTo>
                <a:lnTo>
                  <a:pt x="1446" y="4320"/>
                </a:lnTo>
                <a:lnTo>
                  <a:pt x="1510" y="4382"/>
                </a:lnTo>
                <a:lnTo>
                  <a:pt x="1532" y="4421"/>
                </a:lnTo>
                <a:lnTo>
                  <a:pt x="1539" y="4440"/>
                </a:lnTo>
                <a:lnTo>
                  <a:pt x="1539" y="4454"/>
                </a:lnTo>
                <a:lnTo>
                  <a:pt x="1539" y="4454"/>
                </a:lnTo>
                <a:lnTo>
                  <a:pt x="1546" y="4473"/>
                </a:lnTo>
                <a:lnTo>
                  <a:pt x="1553" y="4493"/>
                </a:lnTo>
                <a:lnTo>
                  <a:pt x="1568" y="4512"/>
                </a:lnTo>
                <a:lnTo>
                  <a:pt x="1589" y="4531"/>
                </a:lnTo>
                <a:lnTo>
                  <a:pt x="1625" y="4550"/>
                </a:lnTo>
                <a:lnTo>
                  <a:pt x="1667" y="4560"/>
                </a:lnTo>
                <a:lnTo>
                  <a:pt x="1724" y="4570"/>
                </a:lnTo>
                <a:lnTo>
                  <a:pt x="1803" y="4574"/>
                </a:lnTo>
                <a:lnTo>
                  <a:pt x="1803" y="4574"/>
                </a:lnTo>
                <a:lnTo>
                  <a:pt x="1831" y="4570"/>
                </a:lnTo>
                <a:lnTo>
                  <a:pt x="1838" y="4565"/>
                </a:lnTo>
                <a:lnTo>
                  <a:pt x="1845" y="4560"/>
                </a:lnTo>
                <a:lnTo>
                  <a:pt x="1838" y="4541"/>
                </a:lnTo>
                <a:lnTo>
                  <a:pt x="1831" y="4517"/>
                </a:lnTo>
                <a:lnTo>
                  <a:pt x="1781" y="4464"/>
                </a:lnTo>
                <a:lnTo>
                  <a:pt x="1731" y="4406"/>
                </a:lnTo>
                <a:lnTo>
                  <a:pt x="1731" y="4406"/>
                </a:lnTo>
                <a:lnTo>
                  <a:pt x="1682" y="4344"/>
                </a:lnTo>
                <a:lnTo>
                  <a:pt x="1646" y="4272"/>
                </a:lnTo>
                <a:lnTo>
                  <a:pt x="1625" y="4204"/>
                </a:lnTo>
                <a:lnTo>
                  <a:pt x="1617" y="4147"/>
                </a:lnTo>
                <a:lnTo>
                  <a:pt x="1617" y="4147"/>
                </a:lnTo>
                <a:lnTo>
                  <a:pt x="1639" y="3825"/>
                </a:lnTo>
                <a:lnTo>
                  <a:pt x="1653" y="3599"/>
                </a:lnTo>
                <a:lnTo>
                  <a:pt x="1653" y="3493"/>
                </a:lnTo>
                <a:lnTo>
                  <a:pt x="1653" y="3412"/>
                </a:lnTo>
                <a:lnTo>
                  <a:pt x="1653" y="3412"/>
                </a:lnTo>
                <a:lnTo>
                  <a:pt x="1639" y="3277"/>
                </a:lnTo>
                <a:lnTo>
                  <a:pt x="1625" y="3162"/>
                </a:lnTo>
                <a:lnTo>
                  <a:pt x="1625" y="3085"/>
                </a:lnTo>
                <a:lnTo>
                  <a:pt x="1625" y="3061"/>
                </a:lnTo>
                <a:lnTo>
                  <a:pt x="1632" y="3051"/>
                </a:lnTo>
                <a:lnTo>
                  <a:pt x="1632" y="3051"/>
                </a:lnTo>
                <a:lnTo>
                  <a:pt x="1710" y="3046"/>
                </a:lnTo>
                <a:lnTo>
                  <a:pt x="1724" y="3046"/>
                </a:lnTo>
                <a:lnTo>
                  <a:pt x="1746" y="3042"/>
                </a:lnTo>
                <a:lnTo>
                  <a:pt x="1753" y="3032"/>
                </a:lnTo>
                <a:lnTo>
                  <a:pt x="1760" y="3018"/>
                </a:lnTo>
                <a:lnTo>
                  <a:pt x="1760" y="3018"/>
                </a:lnTo>
                <a:lnTo>
                  <a:pt x="1774" y="2551"/>
                </a:lnTo>
                <a:lnTo>
                  <a:pt x="1781" y="2220"/>
                </a:lnTo>
                <a:lnTo>
                  <a:pt x="1781" y="2090"/>
                </a:lnTo>
                <a:lnTo>
                  <a:pt x="1774" y="2013"/>
                </a:lnTo>
                <a:lnTo>
                  <a:pt x="1774" y="2013"/>
                </a:lnTo>
                <a:lnTo>
                  <a:pt x="1803" y="2061"/>
                </a:lnTo>
                <a:lnTo>
                  <a:pt x="1845" y="2124"/>
                </a:lnTo>
                <a:lnTo>
                  <a:pt x="1845" y="2124"/>
                </a:lnTo>
                <a:lnTo>
                  <a:pt x="1902" y="2206"/>
                </a:lnTo>
                <a:lnTo>
                  <a:pt x="1938" y="2249"/>
                </a:lnTo>
                <a:lnTo>
                  <a:pt x="1967" y="2282"/>
                </a:lnTo>
                <a:lnTo>
                  <a:pt x="1967" y="2282"/>
                </a:lnTo>
                <a:lnTo>
                  <a:pt x="1995" y="2297"/>
                </a:lnTo>
                <a:lnTo>
                  <a:pt x="2009" y="2306"/>
                </a:lnTo>
                <a:lnTo>
                  <a:pt x="2017" y="2311"/>
                </a:lnTo>
                <a:lnTo>
                  <a:pt x="2009" y="2316"/>
                </a:lnTo>
                <a:lnTo>
                  <a:pt x="1995" y="2326"/>
                </a:lnTo>
                <a:lnTo>
                  <a:pt x="1995" y="2326"/>
                </a:lnTo>
                <a:lnTo>
                  <a:pt x="1974" y="2340"/>
                </a:lnTo>
                <a:lnTo>
                  <a:pt x="1974" y="2350"/>
                </a:lnTo>
                <a:lnTo>
                  <a:pt x="2002" y="2350"/>
                </a:lnTo>
                <a:lnTo>
                  <a:pt x="2002" y="2350"/>
                </a:lnTo>
                <a:lnTo>
                  <a:pt x="2024" y="2350"/>
                </a:lnTo>
                <a:lnTo>
                  <a:pt x="2038" y="2359"/>
                </a:lnTo>
                <a:lnTo>
                  <a:pt x="2045" y="2369"/>
                </a:lnTo>
                <a:lnTo>
                  <a:pt x="2031" y="2383"/>
                </a:lnTo>
                <a:lnTo>
                  <a:pt x="2031" y="2383"/>
                </a:lnTo>
                <a:lnTo>
                  <a:pt x="2024" y="2388"/>
                </a:lnTo>
                <a:lnTo>
                  <a:pt x="2017" y="2393"/>
                </a:lnTo>
                <a:lnTo>
                  <a:pt x="2024" y="2398"/>
                </a:lnTo>
                <a:lnTo>
                  <a:pt x="2038" y="2403"/>
                </a:lnTo>
                <a:lnTo>
                  <a:pt x="2059" y="2403"/>
                </a:lnTo>
                <a:lnTo>
                  <a:pt x="2059" y="2403"/>
                </a:lnTo>
                <a:lnTo>
                  <a:pt x="2109" y="2383"/>
                </a:lnTo>
                <a:lnTo>
                  <a:pt x="2131" y="2378"/>
                </a:lnTo>
                <a:lnTo>
                  <a:pt x="2138" y="2383"/>
                </a:lnTo>
                <a:lnTo>
                  <a:pt x="2138" y="2388"/>
                </a:lnTo>
                <a:lnTo>
                  <a:pt x="2138" y="2388"/>
                </a:lnTo>
                <a:lnTo>
                  <a:pt x="2138" y="2403"/>
                </a:lnTo>
                <a:lnTo>
                  <a:pt x="2152" y="2412"/>
                </a:lnTo>
                <a:lnTo>
                  <a:pt x="2166" y="2412"/>
                </a:lnTo>
                <a:lnTo>
                  <a:pt x="2180" y="2393"/>
                </a:lnTo>
                <a:lnTo>
                  <a:pt x="2180" y="2393"/>
                </a:lnTo>
                <a:lnTo>
                  <a:pt x="2188" y="2369"/>
                </a:lnTo>
                <a:lnTo>
                  <a:pt x="2188" y="2345"/>
                </a:lnTo>
                <a:lnTo>
                  <a:pt x="2173" y="2321"/>
                </a:lnTo>
                <a:lnTo>
                  <a:pt x="2159" y="2297"/>
                </a:lnTo>
                <a:lnTo>
                  <a:pt x="2159" y="2297"/>
                </a:lnTo>
                <a:close/>
                <a:moveTo>
                  <a:pt x="449" y="2407"/>
                </a:moveTo>
                <a:lnTo>
                  <a:pt x="449" y="2407"/>
                </a:lnTo>
                <a:lnTo>
                  <a:pt x="449" y="2364"/>
                </a:lnTo>
                <a:lnTo>
                  <a:pt x="449" y="2364"/>
                </a:lnTo>
                <a:lnTo>
                  <a:pt x="506" y="2412"/>
                </a:lnTo>
                <a:lnTo>
                  <a:pt x="506" y="2412"/>
                </a:lnTo>
                <a:lnTo>
                  <a:pt x="484" y="2417"/>
                </a:lnTo>
                <a:lnTo>
                  <a:pt x="470" y="2422"/>
                </a:lnTo>
                <a:lnTo>
                  <a:pt x="456" y="2417"/>
                </a:lnTo>
                <a:lnTo>
                  <a:pt x="449" y="2407"/>
                </a:lnTo>
                <a:lnTo>
                  <a:pt x="449" y="2407"/>
                </a:lnTo>
                <a:close/>
                <a:moveTo>
                  <a:pt x="534" y="2407"/>
                </a:moveTo>
                <a:lnTo>
                  <a:pt x="534" y="2407"/>
                </a:lnTo>
                <a:lnTo>
                  <a:pt x="520" y="2407"/>
                </a:lnTo>
                <a:lnTo>
                  <a:pt x="520" y="2407"/>
                </a:lnTo>
                <a:lnTo>
                  <a:pt x="527" y="2383"/>
                </a:lnTo>
                <a:lnTo>
                  <a:pt x="534" y="2359"/>
                </a:lnTo>
                <a:lnTo>
                  <a:pt x="534" y="2359"/>
                </a:lnTo>
                <a:lnTo>
                  <a:pt x="541" y="2378"/>
                </a:lnTo>
                <a:lnTo>
                  <a:pt x="541" y="2393"/>
                </a:lnTo>
                <a:lnTo>
                  <a:pt x="534" y="2407"/>
                </a:lnTo>
                <a:lnTo>
                  <a:pt x="534" y="2407"/>
                </a:lnTo>
                <a:close/>
                <a:moveTo>
                  <a:pt x="612" y="2340"/>
                </a:moveTo>
                <a:lnTo>
                  <a:pt x="612" y="2340"/>
                </a:lnTo>
                <a:lnTo>
                  <a:pt x="598" y="2321"/>
                </a:lnTo>
                <a:lnTo>
                  <a:pt x="577" y="2306"/>
                </a:lnTo>
                <a:lnTo>
                  <a:pt x="577" y="2306"/>
                </a:lnTo>
                <a:lnTo>
                  <a:pt x="563" y="2302"/>
                </a:lnTo>
                <a:lnTo>
                  <a:pt x="563" y="2302"/>
                </a:lnTo>
                <a:lnTo>
                  <a:pt x="541" y="2273"/>
                </a:lnTo>
                <a:lnTo>
                  <a:pt x="541" y="2273"/>
                </a:lnTo>
                <a:lnTo>
                  <a:pt x="534" y="2263"/>
                </a:lnTo>
                <a:lnTo>
                  <a:pt x="534" y="2254"/>
                </a:lnTo>
                <a:lnTo>
                  <a:pt x="541" y="2230"/>
                </a:lnTo>
                <a:lnTo>
                  <a:pt x="563" y="2206"/>
                </a:lnTo>
                <a:lnTo>
                  <a:pt x="563" y="2191"/>
                </a:lnTo>
                <a:lnTo>
                  <a:pt x="570" y="2172"/>
                </a:lnTo>
                <a:lnTo>
                  <a:pt x="570" y="2172"/>
                </a:lnTo>
                <a:lnTo>
                  <a:pt x="577" y="1956"/>
                </a:lnTo>
                <a:lnTo>
                  <a:pt x="584" y="1850"/>
                </a:lnTo>
                <a:lnTo>
                  <a:pt x="591" y="1826"/>
                </a:lnTo>
                <a:lnTo>
                  <a:pt x="591" y="1821"/>
                </a:lnTo>
                <a:lnTo>
                  <a:pt x="591" y="1831"/>
                </a:lnTo>
                <a:lnTo>
                  <a:pt x="591" y="1831"/>
                </a:lnTo>
                <a:lnTo>
                  <a:pt x="612" y="1984"/>
                </a:lnTo>
                <a:lnTo>
                  <a:pt x="620" y="2129"/>
                </a:lnTo>
                <a:lnTo>
                  <a:pt x="620" y="2129"/>
                </a:lnTo>
                <a:lnTo>
                  <a:pt x="627" y="2206"/>
                </a:lnTo>
                <a:lnTo>
                  <a:pt x="620" y="2268"/>
                </a:lnTo>
                <a:lnTo>
                  <a:pt x="612" y="2340"/>
                </a:lnTo>
                <a:lnTo>
                  <a:pt x="612" y="2340"/>
                </a:lnTo>
                <a:close/>
                <a:moveTo>
                  <a:pt x="712" y="572"/>
                </a:moveTo>
                <a:lnTo>
                  <a:pt x="712" y="572"/>
                </a:lnTo>
                <a:lnTo>
                  <a:pt x="712" y="605"/>
                </a:lnTo>
                <a:lnTo>
                  <a:pt x="719" y="634"/>
                </a:lnTo>
                <a:lnTo>
                  <a:pt x="727" y="687"/>
                </a:lnTo>
                <a:lnTo>
                  <a:pt x="727" y="687"/>
                </a:lnTo>
                <a:lnTo>
                  <a:pt x="719" y="663"/>
                </a:lnTo>
                <a:lnTo>
                  <a:pt x="712" y="634"/>
                </a:lnTo>
                <a:lnTo>
                  <a:pt x="705" y="605"/>
                </a:lnTo>
                <a:lnTo>
                  <a:pt x="712" y="572"/>
                </a:lnTo>
                <a:lnTo>
                  <a:pt x="712" y="572"/>
                </a:lnTo>
                <a:close/>
                <a:moveTo>
                  <a:pt x="1610" y="644"/>
                </a:moveTo>
                <a:lnTo>
                  <a:pt x="1610" y="644"/>
                </a:lnTo>
                <a:lnTo>
                  <a:pt x="1617" y="610"/>
                </a:lnTo>
                <a:lnTo>
                  <a:pt x="1617" y="572"/>
                </a:lnTo>
                <a:lnTo>
                  <a:pt x="1610" y="524"/>
                </a:lnTo>
                <a:lnTo>
                  <a:pt x="1589" y="476"/>
                </a:lnTo>
                <a:lnTo>
                  <a:pt x="1589" y="476"/>
                </a:lnTo>
                <a:lnTo>
                  <a:pt x="1589" y="471"/>
                </a:lnTo>
                <a:lnTo>
                  <a:pt x="1589" y="471"/>
                </a:lnTo>
                <a:lnTo>
                  <a:pt x="1610" y="500"/>
                </a:lnTo>
                <a:lnTo>
                  <a:pt x="1625" y="524"/>
                </a:lnTo>
                <a:lnTo>
                  <a:pt x="1632" y="553"/>
                </a:lnTo>
                <a:lnTo>
                  <a:pt x="1632" y="577"/>
                </a:lnTo>
                <a:lnTo>
                  <a:pt x="1625" y="615"/>
                </a:lnTo>
                <a:lnTo>
                  <a:pt x="1610" y="644"/>
                </a:lnTo>
                <a:lnTo>
                  <a:pt x="1610" y="644"/>
                </a:lnTo>
                <a:close/>
                <a:moveTo>
                  <a:pt x="1603" y="466"/>
                </a:moveTo>
                <a:lnTo>
                  <a:pt x="1603" y="466"/>
                </a:lnTo>
                <a:lnTo>
                  <a:pt x="1560" y="418"/>
                </a:lnTo>
                <a:lnTo>
                  <a:pt x="1560" y="418"/>
                </a:lnTo>
                <a:lnTo>
                  <a:pt x="1539" y="370"/>
                </a:lnTo>
                <a:lnTo>
                  <a:pt x="1539" y="370"/>
                </a:lnTo>
                <a:lnTo>
                  <a:pt x="1560" y="394"/>
                </a:lnTo>
                <a:lnTo>
                  <a:pt x="1582" y="418"/>
                </a:lnTo>
                <a:lnTo>
                  <a:pt x="1603" y="466"/>
                </a:lnTo>
                <a:lnTo>
                  <a:pt x="1603" y="466"/>
                </a:lnTo>
                <a:close/>
              </a:path>
            </a:pathLst>
          </a:custGeom>
          <a:solidFill>
            <a:schemeClr val="tx1">
              <a:lumMod val="85000"/>
              <a:lumOff val="15000"/>
            </a:schemeClr>
          </a:solidFill>
          <a:ln>
            <a:noFill/>
          </a:ln>
          <a:extLst/>
        </p:spPr>
        <p:txBody>
          <a:bodyPr vert="horz" wrap="square" lIns="91440" tIns="45720" rIns="91440" bIns="45720" numCol="1" anchor="t" anchorCtr="0" compatLnSpc="1">
            <a:prstTxWarp prst="textNoShape">
              <a:avLst/>
            </a:prstTxWarp>
          </a:bodyPr>
          <a:lstStyle/>
          <a:p>
            <a:endParaRPr lang="en-GB" sz="1800" dirty="0">
              <a:solidFill>
                <a:srgbClr val="000000"/>
              </a:solidFill>
            </a:endParaRPr>
          </a:p>
        </p:txBody>
      </p:sp>
      <p:sp>
        <p:nvSpPr>
          <p:cNvPr id="7" name="TextBox 6"/>
          <p:cNvSpPr txBox="1"/>
          <p:nvPr/>
        </p:nvSpPr>
        <p:spPr>
          <a:xfrm>
            <a:off x="8993682" y="3539811"/>
            <a:ext cx="1075936" cy="461665"/>
          </a:xfrm>
          <a:prstGeom prst="rect">
            <a:avLst/>
          </a:prstGeom>
          <a:noFill/>
        </p:spPr>
        <p:txBody>
          <a:bodyPr wrap="none" rtlCol="0">
            <a:spAutoFit/>
          </a:bodyPr>
          <a:lstStyle/>
          <a:p>
            <a:pPr algn="r">
              <a:lnSpc>
                <a:spcPct val="100000"/>
              </a:lnSpc>
              <a:spcBef>
                <a:spcPts val="0"/>
              </a:spcBef>
              <a:spcAft>
                <a:spcPts val="600"/>
              </a:spcAft>
            </a:pPr>
            <a:r>
              <a:rPr lang="en-US" dirty="0" smtClean="0">
                <a:solidFill>
                  <a:srgbClr val="00254C"/>
                </a:solidFill>
              </a:rPr>
              <a:t>Hands</a:t>
            </a:r>
          </a:p>
        </p:txBody>
      </p:sp>
      <p:sp>
        <p:nvSpPr>
          <p:cNvPr id="11" name="TextBox 10"/>
          <p:cNvSpPr txBox="1"/>
          <p:nvPr/>
        </p:nvSpPr>
        <p:spPr>
          <a:xfrm>
            <a:off x="7316941" y="1751156"/>
            <a:ext cx="2752677" cy="461665"/>
          </a:xfrm>
          <a:prstGeom prst="rect">
            <a:avLst/>
          </a:prstGeom>
          <a:noFill/>
        </p:spPr>
        <p:txBody>
          <a:bodyPr wrap="none" rtlCol="0">
            <a:spAutoFit/>
          </a:bodyPr>
          <a:lstStyle/>
          <a:p>
            <a:pPr algn="l">
              <a:lnSpc>
                <a:spcPct val="100000"/>
              </a:lnSpc>
              <a:spcBef>
                <a:spcPts val="0"/>
              </a:spcBef>
              <a:spcAft>
                <a:spcPts val="600"/>
              </a:spcAft>
            </a:pPr>
            <a:r>
              <a:rPr lang="en-US" dirty="0" smtClean="0">
                <a:solidFill>
                  <a:srgbClr val="00254C"/>
                </a:solidFill>
              </a:rPr>
              <a:t>Medical and safety</a:t>
            </a:r>
          </a:p>
        </p:txBody>
      </p:sp>
      <p:sp>
        <p:nvSpPr>
          <p:cNvPr id="15" name="TextBox 14"/>
          <p:cNvSpPr txBox="1"/>
          <p:nvPr/>
        </p:nvSpPr>
        <p:spPr>
          <a:xfrm>
            <a:off x="8753232" y="2786279"/>
            <a:ext cx="1316386" cy="461665"/>
          </a:xfrm>
          <a:prstGeom prst="rect">
            <a:avLst/>
          </a:prstGeom>
          <a:noFill/>
        </p:spPr>
        <p:txBody>
          <a:bodyPr wrap="none" rtlCol="0">
            <a:spAutoFit/>
          </a:bodyPr>
          <a:lstStyle/>
          <a:p>
            <a:pPr algn="r">
              <a:lnSpc>
                <a:spcPct val="100000"/>
              </a:lnSpc>
              <a:spcBef>
                <a:spcPts val="0"/>
              </a:spcBef>
              <a:spcAft>
                <a:spcPts val="600"/>
              </a:spcAft>
            </a:pPr>
            <a:r>
              <a:rPr lang="en-US" dirty="0" smtClean="0">
                <a:solidFill>
                  <a:srgbClr val="00254C"/>
                </a:solidFill>
              </a:rPr>
              <a:t>Clothing</a:t>
            </a:r>
          </a:p>
        </p:txBody>
      </p:sp>
      <p:sp>
        <p:nvSpPr>
          <p:cNvPr id="19" name="TextBox 18"/>
          <p:cNvSpPr txBox="1"/>
          <p:nvPr/>
        </p:nvSpPr>
        <p:spPr>
          <a:xfrm>
            <a:off x="1426202" y="4839908"/>
            <a:ext cx="2153154" cy="461665"/>
          </a:xfrm>
          <a:prstGeom prst="rect">
            <a:avLst/>
          </a:prstGeom>
          <a:noFill/>
        </p:spPr>
        <p:txBody>
          <a:bodyPr wrap="none" rtlCol="0">
            <a:spAutoFit/>
          </a:bodyPr>
          <a:lstStyle/>
          <a:p>
            <a:pPr algn="l">
              <a:lnSpc>
                <a:spcPct val="100000"/>
              </a:lnSpc>
              <a:spcBef>
                <a:spcPts val="0"/>
              </a:spcBef>
              <a:spcAft>
                <a:spcPts val="600"/>
              </a:spcAft>
            </a:pPr>
            <a:r>
              <a:rPr lang="en-US" dirty="0" smtClean="0">
                <a:solidFill>
                  <a:srgbClr val="00254C"/>
                </a:solidFill>
              </a:rPr>
              <a:t>Quantified self</a:t>
            </a:r>
          </a:p>
        </p:txBody>
      </p:sp>
      <p:sp>
        <p:nvSpPr>
          <p:cNvPr id="22" name="TextBox 21"/>
          <p:cNvSpPr txBox="1"/>
          <p:nvPr/>
        </p:nvSpPr>
        <p:spPr>
          <a:xfrm>
            <a:off x="9269399" y="4923322"/>
            <a:ext cx="800219" cy="461665"/>
          </a:xfrm>
          <a:prstGeom prst="rect">
            <a:avLst/>
          </a:prstGeom>
          <a:noFill/>
        </p:spPr>
        <p:txBody>
          <a:bodyPr wrap="none" rtlCol="0">
            <a:spAutoFit/>
          </a:bodyPr>
          <a:lstStyle/>
          <a:p>
            <a:pPr algn="r">
              <a:lnSpc>
                <a:spcPct val="100000"/>
              </a:lnSpc>
              <a:spcBef>
                <a:spcPts val="0"/>
              </a:spcBef>
              <a:spcAft>
                <a:spcPts val="200"/>
              </a:spcAft>
            </a:pPr>
            <a:r>
              <a:rPr lang="en-US" dirty="0" smtClean="0">
                <a:solidFill>
                  <a:srgbClr val="00254C"/>
                </a:solidFill>
              </a:rPr>
              <a:t>Pets</a:t>
            </a:r>
            <a:endParaRPr lang="en-US" sz="2000" dirty="0">
              <a:solidFill>
                <a:srgbClr val="00254C"/>
              </a:solidFill>
            </a:endParaRPr>
          </a:p>
        </p:txBody>
      </p:sp>
      <p:sp>
        <p:nvSpPr>
          <p:cNvPr id="26" name="TextBox 25"/>
          <p:cNvSpPr txBox="1"/>
          <p:nvPr/>
        </p:nvSpPr>
        <p:spPr>
          <a:xfrm>
            <a:off x="1426202" y="5577594"/>
            <a:ext cx="800219" cy="461665"/>
          </a:xfrm>
          <a:prstGeom prst="rect">
            <a:avLst/>
          </a:prstGeom>
          <a:noFill/>
        </p:spPr>
        <p:txBody>
          <a:bodyPr wrap="none" rtlCol="0">
            <a:spAutoFit/>
          </a:bodyPr>
          <a:lstStyle/>
          <a:p>
            <a:pPr algn="l">
              <a:lnSpc>
                <a:spcPct val="100000"/>
              </a:lnSpc>
              <a:spcBef>
                <a:spcPts val="0"/>
              </a:spcBef>
              <a:spcAft>
                <a:spcPts val="600"/>
              </a:spcAft>
            </a:pPr>
            <a:r>
              <a:rPr lang="en-US" dirty="0" smtClean="0">
                <a:solidFill>
                  <a:srgbClr val="00254C"/>
                </a:solidFill>
              </a:rPr>
              <a:t>Feet</a:t>
            </a:r>
          </a:p>
        </p:txBody>
      </p:sp>
      <p:sp>
        <p:nvSpPr>
          <p:cNvPr id="29" name="TextBox 28"/>
          <p:cNvSpPr txBox="1"/>
          <p:nvPr/>
        </p:nvSpPr>
        <p:spPr>
          <a:xfrm>
            <a:off x="1426202" y="3821402"/>
            <a:ext cx="3456395" cy="461665"/>
          </a:xfrm>
          <a:prstGeom prst="rect">
            <a:avLst/>
          </a:prstGeom>
          <a:noFill/>
        </p:spPr>
        <p:txBody>
          <a:bodyPr wrap="none" rtlCol="0">
            <a:spAutoFit/>
          </a:bodyPr>
          <a:lstStyle/>
          <a:p>
            <a:pPr algn="l">
              <a:lnSpc>
                <a:spcPct val="100000"/>
              </a:lnSpc>
              <a:spcBef>
                <a:spcPts val="0"/>
              </a:spcBef>
              <a:spcAft>
                <a:spcPts val="600"/>
              </a:spcAft>
            </a:pPr>
            <a:r>
              <a:rPr lang="en-US" dirty="0" smtClean="0">
                <a:solidFill>
                  <a:srgbClr val="00254C"/>
                </a:solidFill>
              </a:rPr>
              <a:t>Carryable or </a:t>
            </a:r>
            <a:r>
              <a:rPr lang="en-US" dirty="0" err="1" smtClean="0">
                <a:solidFill>
                  <a:srgbClr val="00254C"/>
                </a:solidFill>
              </a:rPr>
              <a:t>pocketable</a:t>
            </a:r>
            <a:endParaRPr lang="en-US" dirty="0" smtClean="0">
              <a:solidFill>
                <a:srgbClr val="00254C"/>
              </a:solidFill>
            </a:endParaRPr>
          </a:p>
        </p:txBody>
      </p:sp>
      <p:sp>
        <p:nvSpPr>
          <p:cNvPr id="33" name="TextBox 32"/>
          <p:cNvSpPr txBox="1"/>
          <p:nvPr/>
        </p:nvSpPr>
        <p:spPr>
          <a:xfrm>
            <a:off x="1426202" y="3140569"/>
            <a:ext cx="2975495" cy="461665"/>
          </a:xfrm>
          <a:prstGeom prst="rect">
            <a:avLst/>
          </a:prstGeom>
          <a:noFill/>
        </p:spPr>
        <p:txBody>
          <a:bodyPr wrap="none" rtlCol="0">
            <a:spAutoFit/>
          </a:bodyPr>
          <a:lstStyle/>
          <a:p>
            <a:pPr algn="l">
              <a:lnSpc>
                <a:spcPct val="100000"/>
              </a:lnSpc>
              <a:spcBef>
                <a:spcPts val="0"/>
              </a:spcBef>
              <a:spcAft>
                <a:spcPts val="600"/>
              </a:spcAft>
            </a:pPr>
            <a:r>
              <a:rPr lang="en-US" dirty="0" smtClean="0">
                <a:solidFill>
                  <a:srgbClr val="00254C"/>
                </a:solidFill>
              </a:rPr>
              <a:t>Jewelry/Accessories</a:t>
            </a:r>
          </a:p>
        </p:txBody>
      </p:sp>
      <p:sp>
        <p:nvSpPr>
          <p:cNvPr id="37" name="TextBox 36"/>
          <p:cNvSpPr txBox="1"/>
          <p:nvPr/>
        </p:nvSpPr>
        <p:spPr>
          <a:xfrm>
            <a:off x="1426202" y="1751156"/>
            <a:ext cx="2395207" cy="461665"/>
          </a:xfrm>
          <a:prstGeom prst="rect">
            <a:avLst/>
          </a:prstGeom>
          <a:noFill/>
        </p:spPr>
        <p:txBody>
          <a:bodyPr wrap="none" rtlCol="0">
            <a:spAutoFit/>
          </a:bodyPr>
          <a:lstStyle/>
          <a:p>
            <a:pPr algn="l">
              <a:lnSpc>
                <a:spcPct val="100000"/>
              </a:lnSpc>
              <a:spcBef>
                <a:spcPts val="0"/>
              </a:spcBef>
              <a:spcAft>
                <a:spcPts val="600"/>
              </a:spcAft>
            </a:pPr>
            <a:r>
              <a:rPr lang="en-US" dirty="0" smtClean="0">
                <a:solidFill>
                  <a:srgbClr val="00254C"/>
                </a:solidFill>
              </a:rPr>
              <a:t>Audio and video</a:t>
            </a:r>
          </a:p>
        </p:txBody>
      </p:sp>
      <p:cxnSp>
        <p:nvCxnSpPr>
          <p:cNvPr id="40" name="Straight Connector 39"/>
          <p:cNvCxnSpPr>
            <a:stCxn id="37" idx="3"/>
          </p:cNvCxnSpPr>
          <p:nvPr/>
        </p:nvCxnSpPr>
        <p:spPr bwMode="auto">
          <a:xfrm>
            <a:off x="3821409" y="1981989"/>
            <a:ext cx="1884066" cy="0"/>
          </a:xfrm>
          <a:prstGeom prst="line">
            <a:avLst/>
          </a:prstGeom>
          <a:solidFill>
            <a:srgbClr val="00529B"/>
          </a:solidFill>
          <a:ln w="12700" cap="flat" cmpd="sng" algn="ctr">
            <a:solidFill>
              <a:srgbClr val="FF0000"/>
            </a:solidFill>
            <a:prstDash val="solid"/>
            <a:round/>
            <a:headEnd type="none" w="med" len="med"/>
            <a:tailEnd type="none" w="lg" len="lg"/>
          </a:ln>
          <a:effectLst/>
        </p:spPr>
      </p:cxnSp>
      <p:cxnSp>
        <p:nvCxnSpPr>
          <p:cNvPr id="41" name="Straight Connector 40"/>
          <p:cNvCxnSpPr>
            <a:stCxn id="26" idx="3"/>
          </p:cNvCxnSpPr>
          <p:nvPr/>
        </p:nvCxnSpPr>
        <p:spPr bwMode="auto">
          <a:xfrm>
            <a:off x="2226421" y="5808427"/>
            <a:ext cx="3364754" cy="0"/>
          </a:xfrm>
          <a:prstGeom prst="line">
            <a:avLst/>
          </a:prstGeom>
          <a:solidFill>
            <a:srgbClr val="00529B"/>
          </a:solidFill>
          <a:ln w="12700" cap="flat" cmpd="sng" algn="ctr">
            <a:solidFill>
              <a:srgbClr val="FF0000"/>
            </a:solidFill>
            <a:prstDash val="solid"/>
            <a:round/>
            <a:headEnd type="none" w="med" len="med"/>
            <a:tailEnd type="none" w="lg" len="lg"/>
          </a:ln>
          <a:effectLst/>
        </p:spPr>
      </p:cxnSp>
      <p:cxnSp>
        <p:nvCxnSpPr>
          <p:cNvPr id="42" name="Straight Connector 41"/>
          <p:cNvCxnSpPr>
            <a:stCxn id="33" idx="3"/>
          </p:cNvCxnSpPr>
          <p:nvPr/>
        </p:nvCxnSpPr>
        <p:spPr bwMode="auto">
          <a:xfrm flipV="1">
            <a:off x="4401697" y="3371401"/>
            <a:ext cx="1028048" cy="1"/>
          </a:xfrm>
          <a:prstGeom prst="line">
            <a:avLst/>
          </a:prstGeom>
          <a:solidFill>
            <a:srgbClr val="00529B"/>
          </a:solidFill>
          <a:ln w="12700" cap="flat" cmpd="sng" algn="ctr">
            <a:solidFill>
              <a:srgbClr val="FF0000"/>
            </a:solidFill>
            <a:prstDash val="solid"/>
            <a:round/>
            <a:headEnd type="none" w="med" len="med"/>
            <a:tailEnd type="none" w="lg" len="lg"/>
          </a:ln>
          <a:effectLst/>
        </p:spPr>
      </p:cxnSp>
      <p:cxnSp>
        <p:nvCxnSpPr>
          <p:cNvPr id="43" name="Straight Connector 42"/>
          <p:cNvCxnSpPr>
            <a:endCxn id="15" idx="1"/>
          </p:cNvCxnSpPr>
          <p:nvPr/>
        </p:nvCxnSpPr>
        <p:spPr bwMode="auto">
          <a:xfrm>
            <a:off x="6753225" y="3017112"/>
            <a:ext cx="2000007" cy="0"/>
          </a:xfrm>
          <a:prstGeom prst="line">
            <a:avLst/>
          </a:prstGeom>
          <a:solidFill>
            <a:srgbClr val="00529B"/>
          </a:solidFill>
          <a:ln w="12700" cap="flat" cmpd="sng" algn="ctr">
            <a:solidFill>
              <a:srgbClr val="FF0000"/>
            </a:solidFill>
            <a:prstDash val="solid"/>
            <a:round/>
            <a:headEnd type="none" w="med" len="med"/>
            <a:tailEnd type="none" w="lg" len="lg"/>
          </a:ln>
          <a:effectLst/>
        </p:spPr>
      </p:cxnSp>
      <p:cxnSp>
        <p:nvCxnSpPr>
          <p:cNvPr id="44" name="Straight Connector 43"/>
          <p:cNvCxnSpPr>
            <a:endCxn id="7" idx="1"/>
          </p:cNvCxnSpPr>
          <p:nvPr/>
        </p:nvCxnSpPr>
        <p:spPr bwMode="auto">
          <a:xfrm>
            <a:off x="6858000" y="3770644"/>
            <a:ext cx="2135682" cy="0"/>
          </a:xfrm>
          <a:prstGeom prst="line">
            <a:avLst/>
          </a:prstGeom>
          <a:solidFill>
            <a:srgbClr val="00529B"/>
          </a:solidFill>
          <a:ln w="12700" cap="flat" cmpd="sng" algn="ctr">
            <a:solidFill>
              <a:srgbClr val="FF0000"/>
            </a:solidFill>
            <a:prstDash val="solid"/>
            <a:round/>
            <a:headEnd type="none" w="med" len="med"/>
            <a:tailEnd type="none" w="lg" len="lg"/>
          </a:ln>
          <a:effectLst/>
        </p:spPr>
      </p:cxnSp>
      <p:cxnSp>
        <p:nvCxnSpPr>
          <p:cNvPr id="45" name="Straight Connector 44"/>
          <p:cNvCxnSpPr>
            <a:endCxn id="22" idx="1"/>
          </p:cNvCxnSpPr>
          <p:nvPr/>
        </p:nvCxnSpPr>
        <p:spPr bwMode="auto">
          <a:xfrm>
            <a:off x="7437320" y="5154154"/>
            <a:ext cx="1832079" cy="1"/>
          </a:xfrm>
          <a:prstGeom prst="line">
            <a:avLst/>
          </a:prstGeom>
          <a:solidFill>
            <a:srgbClr val="00529B"/>
          </a:solidFill>
          <a:ln w="12700" cap="flat" cmpd="sng" algn="ctr">
            <a:solidFill>
              <a:srgbClr val="FF0000"/>
            </a:solidFill>
            <a:prstDash val="solid"/>
            <a:round/>
            <a:headEnd type="none" w="med" len="med"/>
            <a:tailEnd type="none" w="lg" len="lg"/>
          </a:ln>
          <a:effectLst/>
        </p:spPr>
      </p:cxnSp>
      <p:cxnSp>
        <p:nvCxnSpPr>
          <p:cNvPr id="48" name="Straight Connector 47"/>
          <p:cNvCxnSpPr>
            <a:endCxn id="11" idx="1"/>
          </p:cNvCxnSpPr>
          <p:nvPr/>
        </p:nvCxnSpPr>
        <p:spPr bwMode="auto">
          <a:xfrm>
            <a:off x="6467475" y="1981989"/>
            <a:ext cx="849466" cy="0"/>
          </a:xfrm>
          <a:prstGeom prst="line">
            <a:avLst/>
          </a:prstGeom>
          <a:solidFill>
            <a:srgbClr val="00529B"/>
          </a:solidFill>
          <a:ln w="12700" cap="flat" cmpd="sng" algn="ctr">
            <a:solidFill>
              <a:srgbClr val="FF0000"/>
            </a:solidFill>
            <a:prstDash val="solid"/>
            <a:round/>
            <a:headEnd type="none" w="med" len="med"/>
            <a:tailEnd type="none" w="lg" len="lg"/>
          </a:ln>
          <a:effectLst/>
        </p:spPr>
      </p:cxnSp>
      <p:sp>
        <p:nvSpPr>
          <p:cNvPr id="61" name="Freeform 60"/>
          <p:cNvSpPr/>
          <p:nvPr/>
        </p:nvSpPr>
        <p:spPr bwMode="auto">
          <a:xfrm>
            <a:off x="3579355" y="3797306"/>
            <a:ext cx="2034679" cy="1284122"/>
          </a:xfrm>
          <a:custGeom>
            <a:avLst/>
            <a:gdLst>
              <a:gd name="connsiteX0" fmla="*/ 0 w 2468880"/>
              <a:gd name="connsiteY0" fmla="*/ 2834640 h 2834640"/>
              <a:gd name="connsiteX1" fmla="*/ 1503680 w 2468880"/>
              <a:gd name="connsiteY1" fmla="*/ 2834640 h 2834640"/>
              <a:gd name="connsiteX2" fmla="*/ 2468880 w 2468880"/>
              <a:gd name="connsiteY2" fmla="*/ 0 h 2834640"/>
            </a:gdLst>
            <a:ahLst/>
            <a:cxnLst>
              <a:cxn ang="0">
                <a:pos x="connsiteX0" y="connsiteY0"/>
              </a:cxn>
              <a:cxn ang="0">
                <a:pos x="connsiteX1" y="connsiteY1"/>
              </a:cxn>
              <a:cxn ang="0">
                <a:pos x="connsiteX2" y="connsiteY2"/>
              </a:cxn>
            </a:cxnLst>
            <a:rect l="l" t="t" r="r" b="b"/>
            <a:pathLst>
              <a:path w="2468880" h="2834640">
                <a:moveTo>
                  <a:pt x="0" y="2834640"/>
                </a:moveTo>
                <a:lnTo>
                  <a:pt x="1503680" y="2834640"/>
                </a:lnTo>
                <a:lnTo>
                  <a:pt x="2468880" y="0"/>
                </a:lnTo>
              </a:path>
            </a:pathLst>
          </a:custGeom>
          <a:noFill/>
          <a:ln w="12700" cap="flat" cmpd="sng" algn="ctr">
            <a:solidFill>
              <a:srgbClr val="FF0000"/>
            </a:solidFill>
            <a:prstDash val="solid"/>
            <a:round/>
            <a:headEnd type="none" w="med" len="med"/>
            <a:tailEnd type="none" w="lg" len="lg"/>
          </a:ln>
          <a:effectLst/>
        </p:spPr>
        <p:txBody>
          <a:bodyPr rtlCol="0" anchor="ctr"/>
          <a:lstStyle/>
          <a:p>
            <a:endParaRPr lang="en-GB" dirty="0">
              <a:solidFill>
                <a:srgbClr val="000000"/>
              </a:solidFill>
            </a:endParaRPr>
          </a:p>
        </p:txBody>
      </p:sp>
      <p:cxnSp>
        <p:nvCxnSpPr>
          <p:cNvPr id="64" name="Straight Connector 63"/>
          <p:cNvCxnSpPr>
            <a:stCxn id="29" idx="3"/>
          </p:cNvCxnSpPr>
          <p:nvPr/>
        </p:nvCxnSpPr>
        <p:spPr bwMode="auto">
          <a:xfrm>
            <a:off x="4882597" y="4052235"/>
            <a:ext cx="365678" cy="0"/>
          </a:xfrm>
          <a:prstGeom prst="line">
            <a:avLst/>
          </a:prstGeom>
          <a:solidFill>
            <a:srgbClr val="00529B"/>
          </a:solidFill>
          <a:ln w="12700" cap="flat" cmpd="sng" algn="ctr">
            <a:solidFill>
              <a:srgbClr val="FF0000"/>
            </a:solidFill>
            <a:prstDash val="solid"/>
            <a:round/>
            <a:headEnd type="none" w="med" len="med"/>
            <a:tailEnd type="none" w="lg" len="lg"/>
          </a:ln>
          <a:effectLst/>
        </p:spPr>
      </p:cxnSp>
      <p:sp>
        <p:nvSpPr>
          <p:cNvPr id="10" name="Freeform 5"/>
          <p:cNvSpPr>
            <a:spLocks noEditPoints="1"/>
          </p:cNvSpPr>
          <p:nvPr/>
        </p:nvSpPr>
        <p:spPr bwMode="auto">
          <a:xfrm>
            <a:off x="6553184" y="4870228"/>
            <a:ext cx="1176338" cy="1163638"/>
          </a:xfrm>
          <a:custGeom>
            <a:avLst/>
            <a:gdLst>
              <a:gd name="T0" fmla="*/ 276 w 311"/>
              <a:gd name="T1" fmla="*/ 266 h 307"/>
              <a:gd name="T2" fmla="*/ 259 w 311"/>
              <a:gd name="T3" fmla="*/ 286 h 307"/>
              <a:gd name="T4" fmla="*/ 248 w 311"/>
              <a:gd name="T5" fmla="*/ 274 h 307"/>
              <a:gd name="T6" fmla="*/ 259 w 311"/>
              <a:gd name="T7" fmla="*/ 265 h 307"/>
              <a:gd name="T8" fmla="*/ 239 w 311"/>
              <a:gd name="T9" fmla="*/ 228 h 307"/>
              <a:gd name="T10" fmla="*/ 199 w 311"/>
              <a:gd name="T11" fmla="*/ 195 h 307"/>
              <a:gd name="T12" fmla="*/ 128 w 311"/>
              <a:gd name="T13" fmla="*/ 208 h 307"/>
              <a:gd name="T14" fmla="*/ 118 w 311"/>
              <a:gd name="T15" fmla="*/ 239 h 307"/>
              <a:gd name="T16" fmla="*/ 115 w 311"/>
              <a:gd name="T17" fmla="*/ 281 h 307"/>
              <a:gd name="T18" fmla="*/ 93 w 311"/>
              <a:gd name="T19" fmla="*/ 305 h 307"/>
              <a:gd name="T20" fmla="*/ 63 w 311"/>
              <a:gd name="T21" fmla="*/ 301 h 307"/>
              <a:gd name="T22" fmla="*/ 54 w 311"/>
              <a:gd name="T23" fmla="*/ 288 h 307"/>
              <a:gd name="T24" fmla="*/ 69 w 311"/>
              <a:gd name="T25" fmla="*/ 257 h 307"/>
              <a:gd name="T26" fmla="*/ 61 w 311"/>
              <a:gd name="T27" fmla="*/ 200 h 307"/>
              <a:gd name="T28" fmla="*/ 38 w 311"/>
              <a:gd name="T29" fmla="*/ 141 h 307"/>
              <a:gd name="T30" fmla="*/ 26 w 311"/>
              <a:gd name="T31" fmla="*/ 102 h 307"/>
              <a:gd name="T32" fmla="*/ 12 w 311"/>
              <a:gd name="T33" fmla="*/ 97 h 307"/>
              <a:gd name="T34" fmla="*/ 9 w 311"/>
              <a:gd name="T35" fmla="*/ 86 h 307"/>
              <a:gd name="T36" fmla="*/ 3 w 311"/>
              <a:gd name="T37" fmla="*/ 69 h 307"/>
              <a:gd name="T38" fmla="*/ 12 w 311"/>
              <a:gd name="T39" fmla="*/ 48 h 307"/>
              <a:gd name="T40" fmla="*/ 13 w 311"/>
              <a:gd name="T41" fmla="*/ 7 h 307"/>
              <a:gd name="T42" fmla="*/ 21 w 311"/>
              <a:gd name="T43" fmla="*/ 5 h 307"/>
              <a:gd name="T44" fmla="*/ 33 w 311"/>
              <a:gd name="T45" fmla="*/ 16 h 307"/>
              <a:gd name="T46" fmla="*/ 40 w 311"/>
              <a:gd name="T47" fmla="*/ 11 h 307"/>
              <a:gd name="T48" fmla="*/ 71 w 311"/>
              <a:gd name="T49" fmla="*/ 23 h 307"/>
              <a:gd name="T50" fmla="*/ 109 w 311"/>
              <a:gd name="T51" fmla="*/ 74 h 307"/>
              <a:gd name="T52" fmla="*/ 185 w 311"/>
              <a:gd name="T53" fmla="*/ 98 h 307"/>
              <a:gd name="T54" fmla="*/ 261 w 311"/>
              <a:gd name="T55" fmla="*/ 107 h 307"/>
              <a:gd name="T56" fmla="*/ 287 w 311"/>
              <a:gd name="T57" fmla="*/ 133 h 307"/>
              <a:gd name="T58" fmla="*/ 304 w 311"/>
              <a:gd name="T59" fmla="*/ 178 h 307"/>
              <a:gd name="T60" fmla="*/ 309 w 311"/>
              <a:gd name="T61" fmla="*/ 238 h 307"/>
              <a:gd name="T62" fmla="*/ 311 w 311"/>
              <a:gd name="T63" fmla="*/ 283 h 307"/>
              <a:gd name="T64" fmla="*/ 279 w 311"/>
              <a:gd name="T65" fmla="*/ 297 h 307"/>
              <a:gd name="T66" fmla="*/ 283 w 311"/>
              <a:gd name="T67" fmla="*/ 284 h 307"/>
              <a:gd name="T68" fmla="*/ 291 w 311"/>
              <a:gd name="T69" fmla="*/ 262 h 307"/>
              <a:gd name="T70" fmla="*/ 88 w 311"/>
              <a:gd name="T71" fmla="*/ 285 h 307"/>
              <a:gd name="T72" fmla="*/ 88 w 311"/>
              <a:gd name="T73" fmla="*/ 28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1" h="307">
                <a:moveTo>
                  <a:pt x="278" y="246"/>
                </a:moveTo>
                <a:cubicBezTo>
                  <a:pt x="277" y="253"/>
                  <a:pt x="277" y="260"/>
                  <a:pt x="276" y="266"/>
                </a:cubicBezTo>
                <a:cubicBezTo>
                  <a:pt x="275" y="269"/>
                  <a:pt x="275" y="271"/>
                  <a:pt x="275" y="274"/>
                </a:cubicBezTo>
                <a:cubicBezTo>
                  <a:pt x="272" y="284"/>
                  <a:pt x="270" y="286"/>
                  <a:pt x="259" y="286"/>
                </a:cubicBezTo>
                <a:cubicBezTo>
                  <a:pt x="256" y="285"/>
                  <a:pt x="253" y="285"/>
                  <a:pt x="250" y="284"/>
                </a:cubicBezTo>
                <a:cubicBezTo>
                  <a:pt x="245" y="282"/>
                  <a:pt x="245" y="278"/>
                  <a:pt x="248" y="274"/>
                </a:cubicBezTo>
                <a:cubicBezTo>
                  <a:pt x="249" y="274"/>
                  <a:pt x="250" y="273"/>
                  <a:pt x="251" y="273"/>
                </a:cubicBezTo>
                <a:cubicBezTo>
                  <a:pt x="254" y="271"/>
                  <a:pt x="258" y="270"/>
                  <a:pt x="259" y="265"/>
                </a:cubicBezTo>
                <a:cubicBezTo>
                  <a:pt x="259" y="259"/>
                  <a:pt x="260" y="253"/>
                  <a:pt x="257" y="247"/>
                </a:cubicBezTo>
                <a:cubicBezTo>
                  <a:pt x="253" y="239"/>
                  <a:pt x="247" y="233"/>
                  <a:pt x="239" y="228"/>
                </a:cubicBezTo>
                <a:cubicBezTo>
                  <a:pt x="227" y="220"/>
                  <a:pt x="218" y="211"/>
                  <a:pt x="211" y="199"/>
                </a:cubicBezTo>
                <a:cubicBezTo>
                  <a:pt x="207" y="195"/>
                  <a:pt x="204" y="193"/>
                  <a:pt x="199" y="195"/>
                </a:cubicBezTo>
                <a:cubicBezTo>
                  <a:pt x="190" y="197"/>
                  <a:pt x="181" y="199"/>
                  <a:pt x="173" y="203"/>
                </a:cubicBezTo>
                <a:cubicBezTo>
                  <a:pt x="159" y="210"/>
                  <a:pt x="144" y="211"/>
                  <a:pt x="128" y="208"/>
                </a:cubicBezTo>
                <a:cubicBezTo>
                  <a:pt x="120" y="207"/>
                  <a:pt x="120" y="207"/>
                  <a:pt x="119" y="216"/>
                </a:cubicBezTo>
                <a:cubicBezTo>
                  <a:pt x="118" y="224"/>
                  <a:pt x="118" y="232"/>
                  <a:pt x="118" y="239"/>
                </a:cubicBezTo>
                <a:cubicBezTo>
                  <a:pt x="118" y="252"/>
                  <a:pt x="117" y="264"/>
                  <a:pt x="116" y="277"/>
                </a:cubicBezTo>
                <a:cubicBezTo>
                  <a:pt x="116" y="278"/>
                  <a:pt x="116" y="281"/>
                  <a:pt x="115" y="281"/>
                </a:cubicBezTo>
                <a:cubicBezTo>
                  <a:pt x="109" y="286"/>
                  <a:pt x="108" y="293"/>
                  <a:pt x="104" y="299"/>
                </a:cubicBezTo>
                <a:cubicBezTo>
                  <a:pt x="102" y="303"/>
                  <a:pt x="98" y="306"/>
                  <a:pt x="93" y="305"/>
                </a:cubicBezTo>
                <a:cubicBezTo>
                  <a:pt x="86" y="305"/>
                  <a:pt x="77" y="307"/>
                  <a:pt x="70" y="302"/>
                </a:cubicBezTo>
                <a:cubicBezTo>
                  <a:pt x="68" y="301"/>
                  <a:pt x="66" y="301"/>
                  <a:pt x="63" y="301"/>
                </a:cubicBezTo>
                <a:cubicBezTo>
                  <a:pt x="61" y="301"/>
                  <a:pt x="58" y="300"/>
                  <a:pt x="56" y="299"/>
                </a:cubicBezTo>
                <a:cubicBezTo>
                  <a:pt x="51" y="296"/>
                  <a:pt x="51" y="292"/>
                  <a:pt x="54" y="288"/>
                </a:cubicBezTo>
                <a:cubicBezTo>
                  <a:pt x="55" y="287"/>
                  <a:pt x="56" y="286"/>
                  <a:pt x="57" y="285"/>
                </a:cubicBezTo>
                <a:cubicBezTo>
                  <a:pt x="70" y="280"/>
                  <a:pt x="70" y="268"/>
                  <a:pt x="69" y="257"/>
                </a:cubicBezTo>
                <a:cubicBezTo>
                  <a:pt x="69" y="243"/>
                  <a:pt x="67" y="228"/>
                  <a:pt x="64" y="214"/>
                </a:cubicBezTo>
                <a:cubicBezTo>
                  <a:pt x="62" y="209"/>
                  <a:pt x="62" y="205"/>
                  <a:pt x="61" y="200"/>
                </a:cubicBezTo>
                <a:cubicBezTo>
                  <a:pt x="60" y="193"/>
                  <a:pt x="58" y="187"/>
                  <a:pt x="54" y="181"/>
                </a:cubicBezTo>
                <a:cubicBezTo>
                  <a:pt x="45" y="169"/>
                  <a:pt x="40" y="156"/>
                  <a:pt x="38" y="141"/>
                </a:cubicBezTo>
                <a:cubicBezTo>
                  <a:pt x="37" y="137"/>
                  <a:pt x="36" y="133"/>
                  <a:pt x="34" y="129"/>
                </a:cubicBezTo>
                <a:cubicBezTo>
                  <a:pt x="30" y="121"/>
                  <a:pt x="28" y="111"/>
                  <a:pt x="26" y="102"/>
                </a:cubicBezTo>
                <a:cubicBezTo>
                  <a:pt x="23" y="101"/>
                  <a:pt x="22" y="102"/>
                  <a:pt x="21" y="103"/>
                </a:cubicBezTo>
                <a:cubicBezTo>
                  <a:pt x="15" y="105"/>
                  <a:pt x="11" y="103"/>
                  <a:pt x="12" y="97"/>
                </a:cubicBezTo>
                <a:cubicBezTo>
                  <a:pt x="12" y="95"/>
                  <a:pt x="12" y="94"/>
                  <a:pt x="13" y="93"/>
                </a:cubicBezTo>
                <a:cubicBezTo>
                  <a:pt x="14" y="89"/>
                  <a:pt x="14" y="87"/>
                  <a:pt x="9" y="86"/>
                </a:cubicBezTo>
                <a:cubicBezTo>
                  <a:pt x="6" y="85"/>
                  <a:pt x="4" y="82"/>
                  <a:pt x="2" y="79"/>
                </a:cubicBezTo>
                <a:cubicBezTo>
                  <a:pt x="0" y="76"/>
                  <a:pt x="0" y="72"/>
                  <a:pt x="3" y="69"/>
                </a:cubicBezTo>
                <a:cubicBezTo>
                  <a:pt x="5" y="67"/>
                  <a:pt x="6" y="65"/>
                  <a:pt x="8" y="64"/>
                </a:cubicBezTo>
                <a:cubicBezTo>
                  <a:pt x="12" y="60"/>
                  <a:pt x="14" y="54"/>
                  <a:pt x="12" y="48"/>
                </a:cubicBezTo>
                <a:cubicBezTo>
                  <a:pt x="12" y="47"/>
                  <a:pt x="11" y="46"/>
                  <a:pt x="11" y="45"/>
                </a:cubicBezTo>
                <a:cubicBezTo>
                  <a:pt x="15" y="33"/>
                  <a:pt x="11" y="20"/>
                  <a:pt x="13" y="7"/>
                </a:cubicBezTo>
                <a:cubicBezTo>
                  <a:pt x="13" y="6"/>
                  <a:pt x="13" y="3"/>
                  <a:pt x="15" y="3"/>
                </a:cubicBezTo>
                <a:cubicBezTo>
                  <a:pt x="18" y="1"/>
                  <a:pt x="20" y="3"/>
                  <a:pt x="21" y="5"/>
                </a:cubicBezTo>
                <a:cubicBezTo>
                  <a:pt x="22" y="7"/>
                  <a:pt x="23" y="9"/>
                  <a:pt x="24" y="11"/>
                </a:cubicBezTo>
                <a:cubicBezTo>
                  <a:pt x="26" y="14"/>
                  <a:pt x="29" y="16"/>
                  <a:pt x="33" y="16"/>
                </a:cubicBezTo>
                <a:cubicBezTo>
                  <a:pt x="36" y="17"/>
                  <a:pt x="39" y="17"/>
                  <a:pt x="40" y="13"/>
                </a:cubicBezTo>
                <a:cubicBezTo>
                  <a:pt x="40" y="12"/>
                  <a:pt x="40" y="12"/>
                  <a:pt x="40" y="11"/>
                </a:cubicBezTo>
                <a:cubicBezTo>
                  <a:pt x="43" y="1"/>
                  <a:pt x="47" y="0"/>
                  <a:pt x="53" y="8"/>
                </a:cubicBezTo>
                <a:cubicBezTo>
                  <a:pt x="58" y="14"/>
                  <a:pt x="64" y="19"/>
                  <a:pt x="71" y="23"/>
                </a:cubicBezTo>
                <a:cubicBezTo>
                  <a:pt x="76" y="25"/>
                  <a:pt x="80" y="30"/>
                  <a:pt x="84" y="34"/>
                </a:cubicBezTo>
                <a:cubicBezTo>
                  <a:pt x="94" y="46"/>
                  <a:pt x="102" y="60"/>
                  <a:pt x="109" y="74"/>
                </a:cubicBezTo>
                <a:cubicBezTo>
                  <a:pt x="111" y="78"/>
                  <a:pt x="114" y="81"/>
                  <a:pt x="118" y="83"/>
                </a:cubicBezTo>
                <a:cubicBezTo>
                  <a:pt x="139" y="93"/>
                  <a:pt x="161" y="99"/>
                  <a:pt x="185" y="98"/>
                </a:cubicBezTo>
                <a:cubicBezTo>
                  <a:pt x="200" y="97"/>
                  <a:pt x="215" y="98"/>
                  <a:pt x="231" y="98"/>
                </a:cubicBezTo>
                <a:cubicBezTo>
                  <a:pt x="241" y="98"/>
                  <a:pt x="252" y="101"/>
                  <a:pt x="261" y="107"/>
                </a:cubicBezTo>
                <a:cubicBezTo>
                  <a:pt x="263" y="108"/>
                  <a:pt x="266" y="110"/>
                  <a:pt x="268" y="111"/>
                </a:cubicBezTo>
                <a:cubicBezTo>
                  <a:pt x="277" y="116"/>
                  <a:pt x="284" y="123"/>
                  <a:pt x="287" y="133"/>
                </a:cubicBezTo>
                <a:cubicBezTo>
                  <a:pt x="289" y="139"/>
                  <a:pt x="292" y="144"/>
                  <a:pt x="296" y="150"/>
                </a:cubicBezTo>
                <a:cubicBezTo>
                  <a:pt x="301" y="159"/>
                  <a:pt x="303" y="168"/>
                  <a:pt x="304" y="178"/>
                </a:cubicBezTo>
                <a:cubicBezTo>
                  <a:pt x="305" y="188"/>
                  <a:pt x="307" y="197"/>
                  <a:pt x="309" y="207"/>
                </a:cubicBezTo>
                <a:cubicBezTo>
                  <a:pt x="311" y="217"/>
                  <a:pt x="311" y="227"/>
                  <a:pt x="309" y="238"/>
                </a:cubicBezTo>
                <a:cubicBezTo>
                  <a:pt x="308" y="241"/>
                  <a:pt x="308" y="245"/>
                  <a:pt x="309" y="249"/>
                </a:cubicBezTo>
                <a:cubicBezTo>
                  <a:pt x="311" y="260"/>
                  <a:pt x="310" y="271"/>
                  <a:pt x="311" y="283"/>
                </a:cubicBezTo>
                <a:cubicBezTo>
                  <a:pt x="311" y="289"/>
                  <a:pt x="310" y="295"/>
                  <a:pt x="303" y="298"/>
                </a:cubicBezTo>
                <a:cubicBezTo>
                  <a:pt x="295" y="301"/>
                  <a:pt x="287" y="302"/>
                  <a:pt x="279" y="297"/>
                </a:cubicBezTo>
                <a:cubicBezTo>
                  <a:pt x="276" y="295"/>
                  <a:pt x="275" y="292"/>
                  <a:pt x="278" y="289"/>
                </a:cubicBezTo>
                <a:cubicBezTo>
                  <a:pt x="279" y="287"/>
                  <a:pt x="281" y="286"/>
                  <a:pt x="283" y="284"/>
                </a:cubicBezTo>
                <a:cubicBezTo>
                  <a:pt x="285" y="283"/>
                  <a:pt x="289" y="282"/>
                  <a:pt x="290" y="278"/>
                </a:cubicBezTo>
                <a:cubicBezTo>
                  <a:pt x="290" y="273"/>
                  <a:pt x="292" y="268"/>
                  <a:pt x="291" y="262"/>
                </a:cubicBezTo>
                <a:cubicBezTo>
                  <a:pt x="289" y="257"/>
                  <a:pt x="284" y="250"/>
                  <a:pt x="278" y="246"/>
                </a:cubicBezTo>
                <a:close/>
                <a:moveTo>
                  <a:pt x="88" y="285"/>
                </a:moveTo>
                <a:cubicBezTo>
                  <a:pt x="95" y="277"/>
                  <a:pt x="96" y="270"/>
                  <a:pt x="93" y="264"/>
                </a:cubicBezTo>
                <a:cubicBezTo>
                  <a:pt x="88" y="270"/>
                  <a:pt x="87" y="276"/>
                  <a:pt x="88" y="285"/>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pic>
        <p:nvPicPr>
          <p:cNvPr id="24" name="Picture 2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10693400" y="6372819"/>
            <a:ext cx="1085850" cy="247490"/>
          </a:xfrm>
          <a:prstGeom prst="rect">
            <a:avLst/>
          </a:prstGeom>
        </p:spPr>
      </p:pic>
      <p:pic>
        <p:nvPicPr>
          <p:cNvPr id="25" name="Picture 4" descr="Enlarge Image"/>
          <p:cNvPicPr>
            <a:picLocks noChangeAspect="1" noChangeArrowheads="1"/>
          </p:cNvPicPr>
          <p:nvPr/>
        </p:nvPicPr>
        <p:blipFill rotWithShape="1">
          <a:blip r:embed="rId4">
            <a:extLst>
              <a:ext uri="{28A0092B-C50C-407E-A947-70E740481C1C}">
                <a14:useLocalDpi xmlns:a14="http://schemas.microsoft.com/office/drawing/2010/main" val="0"/>
              </a:ext>
            </a:extLst>
          </a:blip>
          <a:srcRect l="57872" t="3626" r="25114" b="71331"/>
          <a:stretch/>
        </p:blipFill>
        <p:spPr bwMode="auto">
          <a:xfrm>
            <a:off x="10978000" y="228600"/>
            <a:ext cx="1041400" cy="1221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440924"/>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5" y="228600"/>
            <a:ext cx="11272838" cy="535531"/>
          </a:xfrm>
        </p:spPr>
        <p:txBody>
          <a:bodyPr/>
          <a:lstStyle/>
          <a:p>
            <a:r>
              <a:rPr lang="en-US" dirty="0" smtClean="0"/>
              <a:t>Intelligence</a:t>
            </a:r>
            <a:endParaRPr lang="en-US" dirty="0"/>
          </a:p>
        </p:txBody>
      </p:sp>
      <p:sp>
        <p:nvSpPr>
          <p:cNvPr id="74" name="Title 1"/>
          <p:cNvSpPr txBox="1">
            <a:spLocks/>
          </p:cNvSpPr>
          <p:nvPr/>
        </p:nvSpPr>
        <p:spPr bwMode="auto">
          <a:xfrm>
            <a:off x="1215588" y="1297113"/>
            <a:ext cx="9762412" cy="3785652"/>
          </a:xfrm>
          <a:prstGeom prst="rect">
            <a:avLst/>
          </a:prstGeom>
          <a:noFill/>
          <a:ln w="9525" algn="ctr">
            <a:noFill/>
            <a:miter lim="800000"/>
            <a:headEnd/>
            <a:tailEnd/>
          </a:ln>
        </p:spPr>
        <p:txBody>
          <a:bodyPr vert="horz" wrap="square" lIns="0" tIns="91440" rIns="0" bIns="0" numCol="1" anchor="t" anchorCtr="0" compatLnSpc="1">
            <a:prstTxWarp prst="textNoShape">
              <a:avLst/>
            </a:prstTxWarp>
            <a:spAutoFit/>
          </a:bodyPr>
          <a:lstStyle>
            <a:lvl1pPr marL="0" marR="0" indent="0" algn="l" rtl="0" eaLnBrk="1" fontAlgn="base" hangingPunct="1">
              <a:lnSpc>
                <a:spcPct val="90000"/>
              </a:lnSpc>
              <a:spcBef>
                <a:spcPct val="0"/>
              </a:spcBef>
              <a:spcAft>
                <a:spcPct val="0"/>
              </a:spcAft>
              <a:defRPr lang="en-US" sz="3200" b="1" dirty="0" smtClean="0">
                <a:solidFill>
                  <a:srgbClr val="00529B"/>
                </a:solidFill>
                <a:latin typeface="+mj-lt"/>
                <a:ea typeface="+mj-ea"/>
                <a:cs typeface="+mj-cs"/>
              </a:defRPr>
            </a:lvl1pPr>
            <a:lvl2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2pPr>
            <a:lvl3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3pPr>
            <a:lvl4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4pPr>
            <a:lvl5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5pPr>
            <a:lvl6pPr marL="457178"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6pPr>
            <a:lvl7pPr marL="914354"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7pPr>
            <a:lvl8pPr marL="1371532"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8pPr>
            <a:lvl9pPr marL="1828709"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9pPr>
          </a:lstStyle>
          <a:p>
            <a:pPr>
              <a:lnSpc>
                <a:spcPct val="150000"/>
              </a:lnSpc>
            </a:pPr>
            <a:r>
              <a:rPr lang="en-US" b="0" dirty="0" smtClean="0">
                <a:solidFill>
                  <a:schemeClr val="tx1">
                    <a:lumMod val="65000"/>
                    <a:lumOff val="35000"/>
                  </a:schemeClr>
                </a:solidFill>
                <a:latin typeface="Fakt"/>
              </a:rPr>
              <a:t>Do </a:t>
            </a:r>
            <a:r>
              <a:rPr lang="en-US" b="0" dirty="0">
                <a:solidFill>
                  <a:schemeClr val="tx1">
                    <a:lumMod val="65000"/>
                    <a:lumOff val="35000"/>
                  </a:schemeClr>
                </a:solidFill>
                <a:latin typeface="Fakt"/>
              </a:rPr>
              <a:t>we have information management and analytical capabilities? How can you capture, analyze and use information and events in real time to identify business moments and make better decisions? Which data and analytics tools and staff do we need?</a:t>
            </a:r>
            <a:endParaRPr lang="en-US" kern="0" dirty="0">
              <a:solidFill>
                <a:schemeClr val="tx1">
                  <a:lumMod val="65000"/>
                  <a:lumOff val="35000"/>
                </a:schemeClr>
              </a:solidFill>
            </a:endParaRPr>
          </a:p>
        </p:txBody>
      </p:sp>
      <p:pic>
        <p:nvPicPr>
          <p:cNvPr id="4" name="Picture 4" descr="Enlarge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74264" t="3366" r="8722" b="71591"/>
          <a:stretch/>
        </p:blipFill>
        <p:spPr bwMode="auto">
          <a:xfrm>
            <a:off x="10978000" y="228600"/>
            <a:ext cx="1041400" cy="1221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17200"/>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5" y="228600"/>
            <a:ext cx="11272838" cy="535531"/>
          </a:xfrm>
        </p:spPr>
        <p:txBody>
          <a:bodyPr/>
          <a:lstStyle/>
          <a:p>
            <a:r>
              <a:rPr lang="en-US" dirty="0" smtClean="0"/>
              <a:t>Information Mesh</a:t>
            </a:r>
            <a:endParaRPr lang="en-US" dirty="0"/>
          </a:p>
        </p:txBody>
      </p:sp>
      <p:pic>
        <p:nvPicPr>
          <p:cNvPr id="4" name="Picture 4" descr="Enlarge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74264" t="3366" r="8722" b="71591"/>
          <a:stretch/>
        </p:blipFill>
        <p:spPr bwMode="auto">
          <a:xfrm>
            <a:off x="10978000" y="228600"/>
            <a:ext cx="1041400" cy="122116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8999" y="839182"/>
            <a:ext cx="7584490" cy="5029200"/>
          </a:xfrm>
          <a:prstGeom prst="rect">
            <a:avLst/>
          </a:prstGeom>
        </p:spPr>
      </p:pic>
    </p:spTree>
    <p:extLst>
      <p:ext uri="{BB962C8B-B14F-4D97-AF65-F5344CB8AC3E}">
        <p14:creationId xmlns:p14="http://schemas.microsoft.com/office/powerpoint/2010/main" val="1225189151"/>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538349" y="366622"/>
            <a:ext cx="11272838" cy="535531"/>
          </a:xfrm>
        </p:spPr>
        <p:txBody>
          <a:bodyPr/>
          <a:lstStyle/>
          <a:p>
            <a:r>
              <a:rPr lang="en-US" dirty="0" smtClean="0"/>
              <a:t>What are Your Key Performance Indicators?</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6288" y="1362627"/>
            <a:ext cx="8899424" cy="4132746"/>
          </a:xfrm>
          <a:prstGeom prst="rect">
            <a:avLst/>
          </a:prstGeom>
        </p:spPr>
      </p:pic>
      <p:pic>
        <p:nvPicPr>
          <p:cNvPr id="4" name="Picture 4" descr="Enlarge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74264" t="3366" r="8722" b="71591"/>
          <a:stretch/>
        </p:blipFill>
        <p:spPr bwMode="auto">
          <a:xfrm>
            <a:off x="10978000" y="228600"/>
            <a:ext cx="1041400" cy="1221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155312"/>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 Your Business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917" y="1600200"/>
            <a:ext cx="11125753" cy="3949700"/>
          </a:xfrm>
          <a:prstGeom prst="rect">
            <a:avLst/>
          </a:prstGeom>
        </p:spPr>
      </p:pic>
    </p:spTree>
    <p:extLst>
      <p:ext uri="{BB962C8B-B14F-4D97-AF65-F5344CB8AC3E}">
        <p14:creationId xmlns:p14="http://schemas.microsoft.com/office/powerpoint/2010/main" val="337447858"/>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extLst/>
          </p:nvPr>
        </p:nvGraphicFramePr>
        <p:xfrm>
          <a:off x="1188720" y="1801906"/>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lstStyle/>
          <a:p>
            <a:r>
              <a:rPr lang="en-US" dirty="0" smtClean="0"/>
              <a:t>Demonstrate Value Objectively?</a:t>
            </a:r>
            <a:endParaRPr lang="en-US" dirty="0"/>
          </a:p>
        </p:txBody>
      </p:sp>
      <p:pic>
        <p:nvPicPr>
          <p:cNvPr id="7" name="Picture 4" descr="Enlarge Image"/>
          <p:cNvPicPr>
            <a:picLocks noChangeAspect="1" noChangeArrowheads="1"/>
          </p:cNvPicPr>
          <p:nvPr/>
        </p:nvPicPr>
        <p:blipFill rotWithShape="1">
          <a:blip r:embed="rId7">
            <a:extLst>
              <a:ext uri="{28A0092B-C50C-407E-A947-70E740481C1C}">
                <a14:useLocalDpi xmlns:a14="http://schemas.microsoft.com/office/drawing/2010/main" val="0"/>
              </a:ext>
            </a:extLst>
          </a:blip>
          <a:srcRect l="74264" t="3366" r="8722" b="71591"/>
          <a:stretch/>
        </p:blipFill>
        <p:spPr bwMode="auto">
          <a:xfrm>
            <a:off x="10978000" y="228600"/>
            <a:ext cx="1041400" cy="1221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9273834"/>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5" y="228600"/>
            <a:ext cx="11272838" cy="535531"/>
          </a:xfrm>
        </p:spPr>
        <p:txBody>
          <a:bodyPr/>
          <a:lstStyle/>
          <a:p>
            <a:r>
              <a:rPr lang="en-US" dirty="0" smtClean="0">
                <a:solidFill>
                  <a:schemeClr val="tx1"/>
                </a:solidFill>
              </a:rPr>
              <a:t>Give Your Ideas Time to Grow</a:t>
            </a:r>
            <a:endParaRPr lang="en-US" dirty="0">
              <a:solidFill>
                <a:schemeClr val="tx1"/>
              </a:solidFill>
            </a:endParaRPr>
          </a:p>
        </p:txBody>
      </p:sp>
      <p:sp>
        <p:nvSpPr>
          <p:cNvPr id="3" name="AutoShape 2" descr="I&amp;T Operating Model Componen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eaLnBrk="0" fontAlgn="base" hangingPunct="0">
              <a:lnSpc>
                <a:spcPct val="90000"/>
              </a:lnSpc>
              <a:spcBef>
                <a:spcPct val="30000"/>
              </a:spcBef>
              <a:spcAft>
                <a:spcPct val="10000"/>
              </a:spcAft>
            </a:pPr>
            <a:endParaRPr lang="en-US" sz="2400">
              <a:solidFill>
                <a:srgbClr val="000000"/>
              </a:solidFill>
            </a:endParaRP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5197"/>
          <a:stretch/>
        </p:blipFill>
        <p:spPr>
          <a:xfrm>
            <a:off x="460375" y="967563"/>
            <a:ext cx="11272839" cy="5068284"/>
          </a:xfrm>
          <a:prstGeom prst="rect">
            <a:avLst/>
          </a:prstGeom>
        </p:spPr>
      </p:pic>
    </p:spTree>
    <p:extLst>
      <p:ext uri="{BB962C8B-B14F-4D97-AF65-F5344CB8AC3E}">
        <p14:creationId xmlns:p14="http://schemas.microsoft.com/office/powerpoint/2010/main" val="1235131710"/>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5" y="228600"/>
            <a:ext cx="11272838" cy="535531"/>
          </a:xfrm>
        </p:spPr>
        <p:txBody>
          <a:bodyPr/>
          <a:lstStyle/>
          <a:p>
            <a:r>
              <a:rPr lang="en-US" dirty="0" smtClean="0"/>
              <a:t>Know What to Transform</a:t>
            </a:r>
            <a:endParaRPr lang="en-US" dirty="0"/>
          </a:p>
        </p:txBody>
      </p:sp>
      <p:sp>
        <p:nvSpPr>
          <p:cNvPr id="3" name="AutoShape 2" descr="I&amp;T Operating Model Componen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eaLnBrk="0" fontAlgn="base" hangingPunct="0">
              <a:lnSpc>
                <a:spcPct val="90000"/>
              </a:lnSpc>
              <a:spcBef>
                <a:spcPct val="30000"/>
              </a:spcBef>
              <a:spcAft>
                <a:spcPct val="10000"/>
              </a:spcAft>
            </a:pPr>
            <a:endParaRPr lang="en-US" sz="2400">
              <a:solidFill>
                <a:srgbClr val="000000"/>
              </a:solidFill>
            </a:endParaRPr>
          </a:p>
        </p:txBody>
      </p:sp>
      <p:grpSp>
        <p:nvGrpSpPr>
          <p:cNvPr id="6" name="Group 5"/>
          <p:cNvGrpSpPr/>
          <p:nvPr/>
        </p:nvGrpSpPr>
        <p:grpSpPr>
          <a:xfrm>
            <a:off x="2625592" y="1274618"/>
            <a:ext cx="6942404" cy="4714153"/>
            <a:chOff x="2625592" y="1459345"/>
            <a:chExt cx="6942404" cy="4714153"/>
          </a:xfrm>
        </p:grpSpPr>
        <p:pic>
          <p:nvPicPr>
            <p:cNvPr id="4" name="Picture 3"/>
            <p:cNvPicPr>
              <a:picLocks noChangeAspect="1"/>
            </p:cNvPicPr>
            <p:nvPr/>
          </p:nvPicPr>
          <p:blipFill rotWithShape="1">
            <a:blip r:embed="rId2"/>
            <a:srcRect l="945" t="13218" r="1260" b="1126"/>
            <a:stretch/>
          </p:blipFill>
          <p:spPr>
            <a:xfrm>
              <a:off x="2625592" y="1459345"/>
              <a:ext cx="6942404" cy="4714153"/>
            </a:xfrm>
            <a:prstGeom prst="rect">
              <a:avLst/>
            </a:prstGeom>
          </p:spPr>
        </p:pic>
        <p:pic>
          <p:nvPicPr>
            <p:cNvPr id="5" name="Picture 4"/>
            <p:cNvPicPr>
              <a:picLocks noChangeAspect="1"/>
            </p:cNvPicPr>
            <p:nvPr/>
          </p:nvPicPr>
          <p:blipFill>
            <a:blip r:embed="rId3"/>
            <a:stretch>
              <a:fillRect/>
            </a:stretch>
          </p:blipFill>
          <p:spPr>
            <a:xfrm>
              <a:off x="2916381" y="1674091"/>
              <a:ext cx="1371600" cy="609600"/>
            </a:xfrm>
            <a:prstGeom prst="rect">
              <a:avLst/>
            </a:prstGeom>
          </p:spPr>
        </p:pic>
        <p:pic>
          <p:nvPicPr>
            <p:cNvPr id="7" name="Picture 6"/>
            <p:cNvPicPr>
              <a:picLocks noChangeAspect="1"/>
            </p:cNvPicPr>
            <p:nvPr/>
          </p:nvPicPr>
          <p:blipFill>
            <a:blip r:embed="rId3"/>
            <a:stretch>
              <a:fillRect/>
            </a:stretch>
          </p:blipFill>
          <p:spPr>
            <a:xfrm>
              <a:off x="7756236" y="5156201"/>
              <a:ext cx="1371600" cy="609600"/>
            </a:xfrm>
            <a:prstGeom prst="rect">
              <a:avLst/>
            </a:prstGeom>
          </p:spPr>
        </p:pic>
        <p:pic>
          <p:nvPicPr>
            <p:cNvPr id="9" name="Picture 8"/>
            <p:cNvPicPr>
              <a:picLocks noChangeAspect="1"/>
            </p:cNvPicPr>
            <p:nvPr/>
          </p:nvPicPr>
          <p:blipFill>
            <a:blip r:embed="rId3"/>
            <a:stretch>
              <a:fillRect/>
            </a:stretch>
          </p:blipFill>
          <p:spPr>
            <a:xfrm>
              <a:off x="8144162" y="1459345"/>
              <a:ext cx="1371600" cy="609600"/>
            </a:xfrm>
            <a:prstGeom prst="rect">
              <a:avLst/>
            </a:prstGeom>
          </p:spPr>
        </p:pic>
        <p:pic>
          <p:nvPicPr>
            <p:cNvPr id="10" name="Picture 9"/>
            <p:cNvPicPr>
              <a:picLocks noChangeAspect="1"/>
            </p:cNvPicPr>
            <p:nvPr/>
          </p:nvPicPr>
          <p:blipFill>
            <a:blip r:embed="rId3"/>
            <a:stretch>
              <a:fillRect/>
            </a:stretch>
          </p:blipFill>
          <p:spPr>
            <a:xfrm>
              <a:off x="2703944" y="1459345"/>
              <a:ext cx="1371600" cy="609600"/>
            </a:xfrm>
            <a:prstGeom prst="rect">
              <a:avLst/>
            </a:prstGeom>
          </p:spPr>
        </p:pic>
      </p:grpSp>
    </p:spTree>
    <p:extLst>
      <p:ext uri="{BB962C8B-B14F-4D97-AF65-F5344CB8AC3E}">
        <p14:creationId xmlns:p14="http://schemas.microsoft.com/office/powerpoint/2010/main" val="2467301485"/>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5" y="228600"/>
            <a:ext cx="11272838" cy="535531"/>
          </a:xfrm>
        </p:spPr>
        <p:txBody>
          <a:bodyPr/>
          <a:lstStyle/>
          <a:p>
            <a:r>
              <a:rPr lang="en-US" dirty="0" smtClean="0"/>
              <a:t>Know When and Where to Apply Digital</a:t>
            </a:r>
            <a:endParaRPr lang="en-US" dirty="0"/>
          </a:p>
        </p:txBody>
      </p:sp>
      <p:sp>
        <p:nvSpPr>
          <p:cNvPr id="3" name="AutoShape 2" descr="I&amp;T Operating Model Componen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eaLnBrk="0" fontAlgn="base" hangingPunct="0">
              <a:lnSpc>
                <a:spcPct val="90000"/>
              </a:lnSpc>
              <a:spcBef>
                <a:spcPct val="30000"/>
              </a:spcBef>
              <a:spcAft>
                <a:spcPct val="10000"/>
              </a:spcAft>
            </a:pPr>
            <a:endParaRPr lang="en-US" sz="2400">
              <a:solidFill>
                <a:srgbClr val="000000"/>
              </a:solidFill>
            </a:endParaRPr>
          </a:p>
        </p:txBody>
      </p:sp>
      <p:sp>
        <p:nvSpPr>
          <p:cNvPr id="18" name="Rectangle 17"/>
          <p:cNvSpPr/>
          <p:nvPr/>
        </p:nvSpPr>
        <p:spPr bwMode="auto">
          <a:xfrm>
            <a:off x="1094221" y="1207646"/>
            <a:ext cx="4454669" cy="4457815"/>
          </a:xfrm>
          <a:prstGeom prst="rect">
            <a:avLst/>
          </a:prstGeom>
          <a:solidFill>
            <a:srgbClr val="05539D"/>
          </a:solidFill>
          <a:ln w="12700" cap="flat" cmpd="sng" algn="ctr">
            <a:noFill/>
            <a:prstDash val="solid"/>
            <a:round/>
            <a:headEnd type="none" w="med" len="med"/>
            <a:tailEnd type="none" w="med" len="med"/>
          </a:ln>
          <a:effectLst/>
        </p:spPr>
        <p:txBody>
          <a:bodyPr rot="0" spcFirstLastPara="0" vertOverflow="overflow" horzOverflow="overflow" vert="horz" wrap="square" lIns="457200" tIns="45720" rIns="457200" bIns="45720" numCol="1" spcCol="0" rtlCol="0" fromWordArt="0" anchor="ctr" anchorCtr="0" forceAA="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2800" dirty="0" smtClean="0">
                <a:solidFill>
                  <a:schemeClr val="bg1"/>
                </a:solidFill>
                <a:latin typeface="Arial" charset="0"/>
              </a:rPr>
              <a:t>Focus your efforts on removing a customer pain point and how your organization can adjust to associated changes before considering what technology is required to effectuate change.</a:t>
            </a:r>
            <a:endParaRPr kumimoji="0" lang="en-US" sz="2800" i="0" u="none" strike="noStrike" cap="none" normalizeH="0" baseline="0" dirty="0" smtClean="0">
              <a:ln>
                <a:noFill/>
              </a:ln>
              <a:solidFill>
                <a:schemeClr val="bg1"/>
              </a:solidFill>
              <a:effectLst/>
              <a:latin typeface="Arial" charset="0"/>
            </a:endParaRPr>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43111" y="1210792"/>
            <a:ext cx="4454669" cy="4454669"/>
          </a:xfrm>
          <a:prstGeom prst="rect">
            <a:avLst/>
          </a:prstGeom>
        </p:spPr>
      </p:pic>
      <p:sp>
        <p:nvSpPr>
          <p:cNvPr id="21" name="TextBox 20"/>
          <p:cNvSpPr txBox="1"/>
          <p:nvPr/>
        </p:nvSpPr>
        <p:spPr>
          <a:xfrm>
            <a:off x="7411516" y="2185049"/>
            <a:ext cx="1253447" cy="369870"/>
          </a:xfrm>
          <a:prstGeom prst="rect">
            <a:avLst/>
          </a:prstGeom>
          <a:solidFill>
            <a:srgbClr val="05539D"/>
          </a:solidFill>
        </p:spPr>
        <p:txBody>
          <a:bodyPr wrap="square" rtlCol="0">
            <a:spAutoFit/>
          </a:bodyPr>
          <a:lstStyle/>
          <a:p>
            <a:pPr algn="ctr">
              <a:lnSpc>
                <a:spcPct val="100000"/>
              </a:lnSpc>
              <a:spcBef>
                <a:spcPts val="0"/>
              </a:spcBef>
              <a:spcAft>
                <a:spcPts val="0"/>
              </a:spcAft>
            </a:pPr>
            <a:r>
              <a:rPr lang="en-US" b="1" dirty="0" smtClean="0">
                <a:solidFill>
                  <a:schemeClr val="bg1"/>
                </a:solidFill>
              </a:rPr>
              <a:t>Digital</a:t>
            </a:r>
            <a:endParaRPr lang="en-US" b="1" dirty="0">
              <a:solidFill>
                <a:schemeClr val="bg1"/>
              </a:solidFill>
            </a:endParaRPr>
          </a:p>
        </p:txBody>
      </p:sp>
      <p:sp>
        <p:nvSpPr>
          <p:cNvPr id="22" name="TextBox 21"/>
          <p:cNvSpPr txBox="1"/>
          <p:nvPr/>
        </p:nvSpPr>
        <p:spPr>
          <a:xfrm>
            <a:off x="7509097" y="4268916"/>
            <a:ext cx="1253447" cy="369870"/>
          </a:xfrm>
          <a:prstGeom prst="rect">
            <a:avLst/>
          </a:prstGeom>
          <a:solidFill>
            <a:srgbClr val="05539D"/>
          </a:solidFill>
        </p:spPr>
        <p:txBody>
          <a:bodyPr wrap="square" rtlCol="0">
            <a:spAutoFit/>
          </a:bodyPr>
          <a:lstStyle/>
          <a:p>
            <a:pPr algn="ctr">
              <a:lnSpc>
                <a:spcPct val="100000"/>
              </a:lnSpc>
              <a:spcBef>
                <a:spcPts val="0"/>
              </a:spcBef>
              <a:spcAft>
                <a:spcPts val="0"/>
              </a:spcAft>
            </a:pPr>
            <a:r>
              <a:rPr lang="en-US" b="1" dirty="0" smtClean="0">
                <a:solidFill>
                  <a:schemeClr val="bg1"/>
                </a:solidFill>
              </a:rPr>
              <a:t>Business</a:t>
            </a:r>
            <a:endParaRPr lang="en-US" b="1" dirty="0">
              <a:solidFill>
                <a:schemeClr val="bg1"/>
              </a:solidFill>
            </a:endParaRPr>
          </a:p>
        </p:txBody>
      </p:sp>
      <p:sp>
        <p:nvSpPr>
          <p:cNvPr id="23" name="TextBox 22"/>
          <p:cNvSpPr txBox="1"/>
          <p:nvPr/>
        </p:nvSpPr>
        <p:spPr>
          <a:xfrm>
            <a:off x="8952639" y="3493482"/>
            <a:ext cx="1859621" cy="369332"/>
          </a:xfrm>
          <a:prstGeom prst="rect">
            <a:avLst/>
          </a:prstGeom>
          <a:solidFill>
            <a:srgbClr val="05539D"/>
          </a:solidFill>
        </p:spPr>
        <p:txBody>
          <a:bodyPr wrap="square" rtlCol="0">
            <a:spAutoFit/>
          </a:bodyPr>
          <a:lstStyle/>
          <a:p>
            <a:pPr algn="ctr">
              <a:lnSpc>
                <a:spcPct val="100000"/>
              </a:lnSpc>
              <a:spcBef>
                <a:spcPts val="0"/>
              </a:spcBef>
              <a:spcAft>
                <a:spcPts val="0"/>
              </a:spcAft>
            </a:pPr>
            <a:r>
              <a:rPr lang="en-US" b="1" dirty="0" smtClean="0">
                <a:solidFill>
                  <a:schemeClr val="bg1"/>
                </a:solidFill>
              </a:rPr>
              <a:t>Transformation</a:t>
            </a:r>
            <a:endParaRPr lang="en-US" b="1" dirty="0">
              <a:solidFill>
                <a:schemeClr val="bg1"/>
              </a:solidFill>
            </a:endParaRPr>
          </a:p>
        </p:txBody>
      </p:sp>
      <p:cxnSp>
        <p:nvCxnSpPr>
          <p:cNvPr id="25" name="Straight Arrow Connector 24"/>
          <p:cNvCxnSpPr/>
          <p:nvPr/>
        </p:nvCxnSpPr>
        <p:spPr bwMode="auto">
          <a:xfrm>
            <a:off x="5808324" y="3431263"/>
            <a:ext cx="575353" cy="246885"/>
          </a:xfrm>
          <a:prstGeom prst="straightConnector1">
            <a:avLst/>
          </a:prstGeom>
          <a:solidFill>
            <a:srgbClr val="00529B"/>
          </a:solidFill>
          <a:ln w="63500" cap="rnd"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584901688"/>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 #1: A Thousand Songs in Your Pocket</a:t>
            </a:r>
            <a:endParaRPr lang="en-US" dirty="0"/>
          </a:p>
        </p:txBody>
      </p:sp>
      <p:sp>
        <p:nvSpPr>
          <p:cNvPr id="2" name="AutoShape 2" descr="Enlarge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eaLnBrk="0" fontAlgn="base" hangingPunct="0">
              <a:lnSpc>
                <a:spcPct val="90000"/>
              </a:lnSpc>
              <a:spcBef>
                <a:spcPct val="30000"/>
              </a:spcBef>
              <a:spcAft>
                <a:spcPct val="10000"/>
              </a:spcAft>
            </a:pPr>
            <a:endParaRPr lang="en-US" sz="2400">
              <a:solidFill>
                <a:srgbClr val="000000"/>
              </a:solidFill>
            </a:endParaRPr>
          </a:p>
        </p:txBody>
      </p:sp>
      <p:pic>
        <p:nvPicPr>
          <p:cNvPr id="1028" name="Picture 4" descr="Original iPo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458" y="1762273"/>
            <a:ext cx="5083717" cy="337855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43111" y="1210792"/>
            <a:ext cx="4454669" cy="4454669"/>
          </a:xfrm>
          <a:prstGeom prst="rect">
            <a:avLst/>
          </a:prstGeom>
        </p:spPr>
      </p:pic>
      <p:sp>
        <p:nvSpPr>
          <p:cNvPr id="11" name="TextBox 10"/>
          <p:cNvSpPr txBox="1"/>
          <p:nvPr/>
        </p:nvSpPr>
        <p:spPr>
          <a:xfrm>
            <a:off x="7373372" y="1590761"/>
            <a:ext cx="1857855" cy="738664"/>
          </a:xfrm>
          <a:prstGeom prst="rect">
            <a:avLst/>
          </a:prstGeom>
          <a:solidFill>
            <a:srgbClr val="05539D"/>
          </a:solidFill>
        </p:spPr>
        <p:txBody>
          <a:bodyPr wrap="square" rtlCol="0">
            <a:spAutoFit/>
          </a:bodyPr>
          <a:lstStyle/>
          <a:p>
            <a:pPr algn="ctr">
              <a:lnSpc>
                <a:spcPct val="100000"/>
              </a:lnSpc>
              <a:spcBef>
                <a:spcPts val="0"/>
              </a:spcBef>
              <a:spcAft>
                <a:spcPts val="0"/>
              </a:spcAft>
            </a:pPr>
            <a:r>
              <a:rPr lang="en-US" sz="1400" b="1" dirty="0">
                <a:solidFill>
                  <a:schemeClr val="bg1"/>
                </a:solidFill>
              </a:rPr>
              <a:t>OCTOBER 23, </a:t>
            </a:r>
            <a:r>
              <a:rPr lang="en-US" sz="1400" b="1" dirty="0" smtClean="0">
                <a:solidFill>
                  <a:schemeClr val="bg1"/>
                </a:solidFill>
              </a:rPr>
              <a:t>2001</a:t>
            </a:r>
          </a:p>
          <a:p>
            <a:pPr algn="ctr">
              <a:lnSpc>
                <a:spcPct val="100000"/>
              </a:lnSpc>
              <a:spcBef>
                <a:spcPts val="0"/>
              </a:spcBef>
              <a:spcAft>
                <a:spcPts val="0"/>
              </a:spcAft>
            </a:pPr>
            <a:r>
              <a:rPr lang="en-US" sz="1400" b="1" dirty="0" smtClean="0">
                <a:solidFill>
                  <a:schemeClr val="bg1"/>
                </a:solidFill>
              </a:rPr>
              <a:t>Apple announces</a:t>
            </a:r>
          </a:p>
          <a:p>
            <a:pPr algn="ctr">
              <a:lnSpc>
                <a:spcPct val="100000"/>
              </a:lnSpc>
              <a:spcBef>
                <a:spcPts val="0"/>
              </a:spcBef>
              <a:spcAft>
                <a:spcPts val="0"/>
              </a:spcAft>
            </a:pPr>
            <a:r>
              <a:rPr lang="en-US" sz="1400" b="1" dirty="0">
                <a:solidFill>
                  <a:schemeClr val="bg1"/>
                </a:solidFill>
              </a:rPr>
              <a:t>t</a:t>
            </a:r>
            <a:r>
              <a:rPr lang="en-US" sz="1400" b="1" dirty="0" smtClean="0">
                <a:solidFill>
                  <a:schemeClr val="bg1"/>
                </a:solidFill>
              </a:rPr>
              <a:t>he iPod</a:t>
            </a:r>
            <a:endParaRPr lang="en-US" sz="1400" b="1" dirty="0">
              <a:solidFill>
                <a:schemeClr val="bg1"/>
              </a:solidFill>
            </a:endParaRPr>
          </a:p>
        </p:txBody>
      </p:sp>
      <p:sp>
        <p:nvSpPr>
          <p:cNvPr id="12" name="TextBox 11"/>
          <p:cNvSpPr txBox="1"/>
          <p:nvPr/>
        </p:nvSpPr>
        <p:spPr>
          <a:xfrm>
            <a:off x="6814234" y="4186721"/>
            <a:ext cx="1676070" cy="954107"/>
          </a:xfrm>
          <a:prstGeom prst="rect">
            <a:avLst/>
          </a:prstGeom>
          <a:solidFill>
            <a:srgbClr val="05539D"/>
          </a:solidFill>
        </p:spPr>
        <p:txBody>
          <a:bodyPr wrap="square" rtlCol="0">
            <a:spAutoFit/>
          </a:bodyPr>
          <a:lstStyle/>
          <a:p>
            <a:pPr algn="ctr">
              <a:lnSpc>
                <a:spcPct val="100000"/>
              </a:lnSpc>
              <a:spcBef>
                <a:spcPts val="0"/>
              </a:spcBef>
              <a:spcAft>
                <a:spcPts val="0"/>
              </a:spcAft>
            </a:pPr>
            <a:r>
              <a:rPr lang="en-US" sz="1400" b="1" dirty="0" smtClean="0">
                <a:solidFill>
                  <a:schemeClr val="bg1"/>
                </a:solidFill>
              </a:rPr>
              <a:t>Record labels agree to sell music for $0.99 a song on iTunes</a:t>
            </a:r>
            <a:endParaRPr lang="en-US" sz="1400" b="1" dirty="0">
              <a:solidFill>
                <a:schemeClr val="bg1"/>
              </a:solidFill>
            </a:endParaRPr>
          </a:p>
        </p:txBody>
      </p:sp>
      <p:sp>
        <p:nvSpPr>
          <p:cNvPr id="13" name="TextBox 12"/>
          <p:cNvSpPr txBox="1"/>
          <p:nvPr/>
        </p:nvSpPr>
        <p:spPr>
          <a:xfrm>
            <a:off x="9004010" y="3150958"/>
            <a:ext cx="1859621" cy="1600438"/>
          </a:xfrm>
          <a:prstGeom prst="rect">
            <a:avLst/>
          </a:prstGeom>
          <a:solidFill>
            <a:srgbClr val="05539D"/>
          </a:solidFill>
        </p:spPr>
        <p:txBody>
          <a:bodyPr wrap="square" rtlCol="0">
            <a:spAutoFit/>
          </a:bodyPr>
          <a:lstStyle/>
          <a:p>
            <a:pPr algn="ctr">
              <a:lnSpc>
                <a:spcPct val="100000"/>
              </a:lnSpc>
              <a:spcBef>
                <a:spcPts val="0"/>
              </a:spcBef>
              <a:spcAft>
                <a:spcPts val="0"/>
              </a:spcAft>
            </a:pPr>
            <a:r>
              <a:rPr lang="en-US" sz="1400" b="1" dirty="0" smtClean="0">
                <a:solidFill>
                  <a:schemeClr val="bg1"/>
                </a:solidFill>
              </a:rPr>
              <a:t>Music is streamlined from record label to iTunes, to computer, organized and synced to iPod</a:t>
            </a:r>
            <a:endParaRPr lang="en-US" sz="1400" b="1" dirty="0">
              <a:solidFill>
                <a:schemeClr val="bg1"/>
              </a:solidFill>
            </a:endParaRPr>
          </a:p>
        </p:txBody>
      </p:sp>
      <p:cxnSp>
        <p:nvCxnSpPr>
          <p:cNvPr id="15" name="Straight Arrow Connector 14"/>
          <p:cNvCxnSpPr/>
          <p:nvPr/>
        </p:nvCxnSpPr>
        <p:spPr bwMode="auto">
          <a:xfrm>
            <a:off x="5808324" y="3431263"/>
            <a:ext cx="575353" cy="246885"/>
          </a:xfrm>
          <a:prstGeom prst="straightConnector1">
            <a:avLst/>
          </a:prstGeom>
          <a:solidFill>
            <a:srgbClr val="00529B"/>
          </a:solidFill>
          <a:ln w="63500" cap="rnd"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654248379"/>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 #2: Blurring the Lines</a:t>
            </a:r>
            <a:endParaRPr lang="en-US" dirty="0"/>
          </a:p>
        </p:txBody>
      </p:sp>
      <p:sp>
        <p:nvSpPr>
          <p:cNvPr id="2" name="AutoShape 2" descr="Enlarge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eaLnBrk="0" fontAlgn="base" hangingPunct="0">
              <a:lnSpc>
                <a:spcPct val="90000"/>
              </a:lnSpc>
              <a:spcBef>
                <a:spcPct val="30000"/>
              </a:spcBef>
              <a:spcAft>
                <a:spcPct val="10000"/>
              </a:spcAft>
            </a:pPr>
            <a:endParaRPr lang="en-US" sz="2400">
              <a:solidFill>
                <a:srgbClr val="0000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6354" y="1448984"/>
            <a:ext cx="5501702" cy="388913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3795" y="1775769"/>
            <a:ext cx="3876675" cy="11811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2682" y="3362116"/>
            <a:ext cx="1568169" cy="1568169"/>
          </a:xfrm>
          <a:prstGeom prst="rect">
            <a:avLst/>
          </a:prstGeom>
        </p:spPr>
      </p:pic>
    </p:spTree>
    <p:extLst>
      <p:ext uri="{BB962C8B-B14F-4D97-AF65-F5344CB8AC3E}">
        <p14:creationId xmlns:p14="http://schemas.microsoft.com/office/powerpoint/2010/main" val="1559885452"/>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How Quickly Things Change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551" y="1122037"/>
            <a:ext cx="4971460" cy="4694887"/>
          </a:xfrm>
          <a:prstGeom prst="rect">
            <a:avLst/>
          </a:prstGeom>
        </p:spPr>
      </p:pic>
      <p:sp>
        <p:nvSpPr>
          <p:cNvPr id="6" name="TextBox 5"/>
          <p:cNvSpPr txBox="1"/>
          <p:nvPr/>
        </p:nvSpPr>
        <p:spPr>
          <a:xfrm>
            <a:off x="7129565" y="2284540"/>
            <a:ext cx="4098874" cy="2369880"/>
          </a:xfrm>
          <a:prstGeom prst="rect">
            <a:avLst/>
          </a:prstGeom>
          <a:noFill/>
        </p:spPr>
        <p:txBody>
          <a:bodyPr wrap="square" rtlCol="0">
            <a:spAutoFit/>
          </a:bodyPr>
          <a:lstStyle/>
          <a:p>
            <a:pPr eaLnBrk="0" fontAlgn="base" hangingPunct="0">
              <a:lnSpc>
                <a:spcPct val="90000"/>
              </a:lnSpc>
              <a:spcBef>
                <a:spcPct val="30000"/>
              </a:spcBef>
              <a:spcAft>
                <a:spcPct val="10000"/>
              </a:spcAft>
            </a:pPr>
            <a:r>
              <a:rPr lang="en-US" sz="2000" b="1" u="sng" dirty="0" smtClean="0">
                <a:solidFill>
                  <a:srgbClr val="000000"/>
                </a:solidFill>
                <a:latin typeface="Century Gothic" panose="020B0502020202020204" pitchFamily="34" charset="0"/>
              </a:rPr>
              <a:t>Where are they now? (May 3</a:t>
            </a:r>
            <a:r>
              <a:rPr lang="en-US" sz="2000" b="1" u="sng" baseline="30000" dirty="0" smtClean="0">
                <a:solidFill>
                  <a:srgbClr val="000000"/>
                </a:solidFill>
                <a:latin typeface="Century Gothic" panose="020B0502020202020204" pitchFamily="34" charset="0"/>
              </a:rPr>
              <a:t>rd</a:t>
            </a:r>
            <a:r>
              <a:rPr lang="en-US" sz="2000" b="1" u="sng" dirty="0" smtClean="0">
                <a:solidFill>
                  <a:srgbClr val="000000"/>
                </a:solidFill>
                <a:latin typeface="Century Gothic" panose="020B0502020202020204" pitchFamily="34" charset="0"/>
              </a:rPr>
              <a:t>)</a:t>
            </a:r>
          </a:p>
          <a:p>
            <a:pPr eaLnBrk="0" fontAlgn="base" hangingPunct="0">
              <a:lnSpc>
                <a:spcPct val="90000"/>
              </a:lnSpc>
              <a:spcBef>
                <a:spcPct val="30000"/>
              </a:spcBef>
              <a:spcAft>
                <a:spcPct val="10000"/>
              </a:spcAft>
            </a:pPr>
            <a:r>
              <a:rPr lang="en-US" sz="2000" dirty="0" smtClean="0">
                <a:solidFill>
                  <a:srgbClr val="000000"/>
                </a:solidFill>
                <a:latin typeface="Century Gothic" panose="020B0502020202020204" pitchFamily="34" charset="0"/>
              </a:rPr>
              <a:t>GE @ 122B (down)</a:t>
            </a:r>
          </a:p>
          <a:p>
            <a:pPr eaLnBrk="0" fontAlgn="base" hangingPunct="0">
              <a:lnSpc>
                <a:spcPct val="90000"/>
              </a:lnSpc>
              <a:spcBef>
                <a:spcPct val="30000"/>
              </a:spcBef>
              <a:spcAft>
                <a:spcPct val="10000"/>
              </a:spcAft>
            </a:pPr>
            <a:r>
              <a:rPr lang="en-US" sz="2000" dirty="0" smtClean="0">
                <a:solidFill>
                  <a:srgbClr val="000000"/>
                </a:solidFill>
                <a:latin typeface="Century Gothic" panose="020B0502020202020204" pitchFamily="34" charset="0"/>
              </a:rPr>
              <a:t>Microsoft @ 736B (Up)</a:t>
            </a:r>
          </a:p>
          <a:p>
            <a:pPr eaLnBrk="0" fontAlgn="base" hangingPunct="0">
              <a:lnSpc>
                <a:spcPct val="90000"/>
              </a:lnSpc>
              <a:spcBef>
                <a:spcPct val="30000"/>
              </a:spcBef>
              <a:spcAft>
                <a:spcPct val="10000"/>
              </a:spcAft>
            </a:pPr>
            <a:r>
              <a:rPr lang="en-US" sz="2000" dirty="0" smtClean="0">
                <a:solidFill>
                  <a:srgbClr val="000000"/>
                </a:solidFill>
                <a:latin typeface="Century Gothic" panose="020B0502020202020204" pitchFamily="34" charset="0"/>
              </a:rPr>
              <a:t>Exxon @ 329B (slightly up)</a:t>
            </a:r>
          </a:p>
          <a:p>
            <a:pPr eaLnBrk="0" fontAlgn="base" hangingPunct="0">
              <a:lnSpc>
                <a:spcPct val="90000"/>
              </a:lnSpc>
              <a:spcBef>
                <a:spcPct val="30000"/>
              </a:spcBef>
              <a:spcAft>
                <a:spcPct val="10000"/>
              </a:spcAft>
            </a:pPr>
            <a:r>
              <a:rPr lang="en-US" sz="2000" dirty="0" smtClean="0">
                <a:solidFill>
                  <a:srgbClr val="000000"/>
                </a:solidFill>
                <a:latin typeface="Century Gothic" panose="020B0502020202020204" pitchFamily="34" charset="0"/>
              </a:rPr>
              <a:t>Citi @ 176B (down)</a:t>
            </a:r>
          </a:p>
          <a:p>
            <a:pPr eaLnBrk="0" fontAlgn="base" hangingPunct="0">
              <a:lnSpc>
                <a:spcPct val="90000"/>
              </a:lnSpc>
              <a:spcBef>
                <a:spcPct val="30000"/>
              </a:spcBef>
              <a:spcAft>
                <a:spcPct val="10000"/>
              </a:spcAft>
            </a:pPr>
            <a:r>
              <a:rPr lang="en-US" sz="2000" dirty="0" smtClean="0">
                <a:solidFill>
                  <a:srgbClr val="000000"/>
                </a:solidFill>
                <a:latin typeface="Century Gothic" panose="020B0502020202020204" pitchFamily="34" charset="0"/>
              </a:rPr>
              <a:t>Walmart @ 258B (slightly up)</a:t>
            </a:r>
            <a:endParaRPr lang="en-US" sz="2000" dirty="0">
              <a:solidFill>
                <a:srgbClr val="000000"/>
              </a:solidFill>
              <a:latin typeface="Century Gothic" panose="020B0502020202020204" pitchFamily="34" charset="0"/>
            </a:endParaRPr>
          </a:p>
        </p:txBody>
      </p:sp>
      <p:cxnSp>
        <p:nvCxnSpPr>
          <p:cNvPr id="8" name="Straight Arrow Connector 7"/>
          <p:cNvCxnSpPr/>
          <p:nvPr/>
        </p:nvCxnSpPr>
        <p:spPr bwMode="auto">
          <a:xfrm flipH="1" flipV="1">
            <a:off x="5562011" y="2243138"/>
            <a:ext cx="917446" cy="904568"/>
          </a:xfrm>
          <a:prstGeom prst="straightConnector1">
            <a:avLst/>
          </a:prstGeom>
          <a:solidFill>
            <a:srgbClr val="00529B"/>
          </a:solidFill>
          <a:ln w="12700" cap="flat" cmpd="sng" algn="ctr">
            <a:solidFill>
              <a:schemeClr val="tx1"/>
            </a:solidFill>
            <a:prstDash val="solid"/>
            <a:round/>
            <a:headEnd type="none" w="med" len="med"/>
            <a:tailEnd type="triangle"/>
          </a:ln>
          <a:effectLst/>
        </p:spPr>
      </p:cxnSp>
      <p:sp>
        <p:nvSpPr>
          <p:cNvPr id="10" name="Rectangle 9"/>
          <p:cNvSpPr/>
          <p:nvPr/>
        </p:nvSpPr>
        <p:spPr bwMode="auto">
          <a:xfrm>
            <a:off x="491613" y="1743075"/>
            <a:ext cx="4876800" cy="1000126"/>
          </a:xfrm>
          <a:prstGeom prst="rect">
            <a:avLst/>
          </a:prstGeom>
          <a:noFill/>
          <a:ln w="12700" cap="flat" cmpd="sng" algn="ctr">
            <a:solidFill>
              <a:schemeClr val="accent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endParaRPr lang="en-US" dirty="0" err="1" smtClean="0">
              <a:solidFill>
                <a:srgbClr val="FFFFFF"/>
              </a:solidFill>
            </a:endParaRPr>
          </a:p>
        </p:txBody>
      </p:sp>
      <p:sp>
        <p:nvSpPr>
          <p:cNvPr id="11" name="TextBox 10"/>
          <p:cNvSpPr txBox="1"/>
          <p:nvPr/>
        </p:nvSpPr>
        <p:spPr>
          <a:xfrm>
            <a:off x="6435801" y="2698345"/>
            <a:ext cx="737420" cy="1969770"/>
          </a:xfrm>
          <a:prstGeom prst="rect">
            <a:avLst/>
          </a:prstGeom>
          <a:noFill/>
        </p:spPr>
        <p:txBody>
          <a:bodyPr wrap="square" rtlCol="0">
            <a:spAutoFit/>
          </a:bodyPr>
          <a:lstStyle/>
          <a:p>
            <a:pPr algn="r" eaLnBrk="0" fontAlgn="base" hangingPunct="0">
              <a:lnSpc>
                <a:spcPct val="90000"/>
              </a:lnSpc>
              <a:spcBef>
                <a:spcPct val="30000"/>
              </a:spcBef>
              <a:spcAft>
                <a:spcPct val="10000"/>
              </a:spcAft>
            </a:pPr>
            <a:r>
              <a:rPr lang="en-US" sz="2000" b="1" dirty="0" smtClean="0">
                <a:solidFill>
                  <a:srgbClr val="000000"/>
                </a:solidFill>
                <a:latin typeface="Century Gothic" panose="020B0502020202020204" pitchFamily="34" charset="0"/>
              </a:rPr>
              <a:t>#</a:t>
            </a:r>
            <a:r>
              <a:rPr lang="en-US" sz="2000" b="1" dirty="0" smtClean="0">
                <a:solidFill>
                  <a:srgbClr val="AC0000"/>
                </a:solidFill>
                <a:latin typeface="Century Gothic" panose="020B0502020202020204" pitchFamily="34" charset="0"/>
              </a:rPr>
              <a:t>67</a:t>
            </a:r>
            <a:endParaRPr lang="en-US" sz="2000" b="1" dirty="0">
              <a:solidFill>
                <a:srgbClr val="000000"/>
              </a:solidFill>
              <a:latin typeface="Century Gothic" panose="020B0502020202020204" pitchFamily="34" charset="0"/>
            </a:endParaRPr>
          </a:p>
          <a:p>
            <a:pPr algn="r" eaLnBrk="0" fontAlgn="base" hangingPunct="0">
              <a:lnSpc>
                <a:spcPct val="90000"/>
              </a:lnSpc>
              <a:spcBef>
                <a:spcPct val="30000"/>
              </a:spcBef>
              <a:spcAft>
                <a:spcPct val="10000"/>
              </a:spcAft>
            </a:pPr>
            <a:r>
              <a:rPr lang="en-US" sz="2000" b="1" dirty="0" smtClean="0">
                <a:solidFill>
                  <a:srgbClr val="46A33F">
                    <a:lumMod val="75000"/>
                  </a:srgbClr>
                </a:solidFill>
                <a:latin typeface="Century Gothic" panose="020B0502020202020204" pitchFamily="34" charset="0"/>
              </a:rPr>
              <a:t>#3</a:t>
            </a:r>
            <a:endParaRPr lang="en-US" sz="2000" b="1" dirty="0">
              <a:solidFill>
                <a:srgbClr val="46A33F">
                  <a:lumMod val="75000"/>
                </a:srgbClr>
              </a:solidFill>
              <a:latin typeface="Century Gothic" panose="020B0502020202020204" pitchFamily="34" charset="0"/>
            </a:endParaRPr>
          </a:p>
          <a:p>
            <a:pPr algn="r" eaLnBrk="0" fontAlgn="base" hangingPunct="0">
              <a:lnSpc>
                <a:spcPct val="90000"/>
              </a:lnSpc>
              <a:spcBef>
                <a:spcPct val="30000"/>
              </a:spcBef>
              <a:spcAft>
                <a:spcPct val="10000"/>
              </a:spcAft>
            </a:pPr>
            <a:r>
              <a:rPr lang="en-US" sz="2000" b="1" dirty="0" smtClean="0">
                <a:solidFill>
                  <a:srgbClr val="000000"/>
                </a:solidFill>
                <a:latin typeface="Century Gothic" panose="020B0502020202020204" pitchFamily="34" charset="0"/>
              </a:rPr>
              <a:t>#</a:t>
            </a:r>
            <a:r>
              <a:rPr lang="en-US" sz="2000" b="1" dirty="0" smtClean="0">
                <a:solidFill>
                  <a:srgbClr val="AC0000"/>
                </a:solidFill>
                <a:latin typeface="Century Gothic" panose="020B0502020202020204" pitchFamily="34" charset="0"/>
              </a:rPr>
              <a:t>12</a:t>
            </a:r>
            <a:endParaRPr lang="en-US" sz="2000" b="1" dirty="0">
              <a:solidFill>
                <a:srgbClr val="000000"/>
              </a:solidFill>
              <a:latin typeface="Century Gothic" panose="020B0502020202020204" pitchFamily="34" charset="0"/>
            </a:endParaRPr>
          </a:p>
          <a:p>
            <a:pPr algn="r" eaLnBrk="0" fontAlgn="base" hangingPunct="0">
              <a:lnSpc>
                <a:spcPct val="90000"/>
              </a:lnSpc>
              <a:spcBef>
                <a:spcPct val="30000"/>
              </a:spcBef>
              <a:spcAft>
                <a:spcPct val="10000"/>
              </a:spcAft>
            </a:pPr>
            <a:r>
              <a:rPr lang="en-US" sz="2000" b="1" dirty="0" smtClean="0">
                <a:solidFill>
                  <a:srgbClr val="000000"/>
                </a:solidFill>
                <a:latin typeface="Century Gothic" panose="020B0502020202020204" pitchFamily="34" charset="0"/>
              </a:rPr>
              <a:t>#</a:t>
            </a:r>
            <a:r>
              <a:rPr lang="en-US" sz="2000" b="1" dirty="0" smtClean="0">
                <a:solidFill>
                  <a:srgbClr val="AC0000"/>
                </a:solidFill>
                <a:latin typeface="Century Gothic" panose="020B0502020202020204" pitchFamily="34" charset="0"/>
              </a:rPr>
              <a:t>44</a:t>
            </a:r>
            <a:endParaRPr lang="en-US" sz="2000" b="1" dirty="0">
              <a:solidFill>
                <a:srgbClr val="000000"/>
              </a:solidFill>
              <a:latin typeface="Century Gothic" panose="020B0502020202020204" pitchFamily="34" charset="0"/>
            </a:endParaRPr>
          </a:p>
          <a:p>
            <a:pPr algn="r" eaLnBrk="0" fontAlgn="base" hangingPunct="0">
              <a:lnSpc>
                <a:spcPct val="90000"/>
              </a:lnSpc>
              <a:spcBef>
                <a:spcPct val="30000"/>
              </a:spcBef>
              <a:spcAft>
                <a:spcPct val="10000"/>
              </a:spcAft>
            </a:pPr>
            <a:r>
              <a:rPr lang="en-US" sz="2000" b="1" dirty="0" smtClean="0">
                <a:solidFill>
                  <a:srgbClr val="000000"/>
                </a:solidFill>
                <a:latin typeface="Century Gothic" panose="020B0502020202020204" pitchFamily="34" charset="0"/>
              </a:rPr>
              <a:t>#</a:t>
            </a:r>
            <a:r>
              <a:rPr lang="en-US" sz="2000" b="1" dirty="0" smtClean="0">
                <a:solidFill>
                  <a:srgbClr val="AC0000"/>
                </a:solidFill>
                <a:latin typeface="Century Gothic" panose="020B0502020202020204" pitchFamily="34" charset="0"/>
              </a:rPr>
              <a:t>18</a:t>
            </a:r>
            <a:endParaRPr lang="en-US" sz="2000" dirty="0">
              <a:solidFill>
                <a:srgbClr val="000000"/>
              </a:solidFill>
              <a:latin typeface="Century Gothic" panose="020B0502020202020204" pitchFamily="34" charset="0"/>
            </a:endParaRPr>
          </a:p>
        </p:txBody>
      </p:sp>
    </p:spTree>
    <p:extLst>
      <p:ext uri="{BB962C8B-B14F-4D97-AF65-F5344CB8AC3E}">
        <p14:creationId xmlns:p14="http://schemas.microsoft.com/office/powerpoint/2010/main" val="1948629247"/>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Master">
  <a:themeElements>
    <a:clrScheme name="RIG-2015a">
      <a:dk1>
        <a:srgbClr val="000000"/>
      </a:dk1>
      <a:lt1>
        <a:srgbClr val="FFFFFF"/>
      </a:lt1>
      <a:dk2>
        <a:srgbClr val="FFFFFF"/>
      </a:dk2>
      <a:lt2>
        <a:srgbClr val="6697C3"/>
      </a:lt2>
      <a:accent1>
        <a:srgbClr val="00529B"/>
      </a:accent1>
      <a:accent2>
        <a:srgbClr val="46A33F"/>
      </a:accent2>
      <a:accent3>
        <a:srgbClr val="E5550D"/>
      </a:accent3>
      <a:accent4>
        <a:srgbClr val="6697C3"/>
      </a:accent4>
      <a:accent5>
        <a:srgbClr val="CDCDCD"/>
      </a:accent5>
      <a:accent6>
        <a:srgbClr val="AC0000"/>
      </a:accent6>
      <a:hlink>
        <a:srgbClr val="6697C3"/>
      </a:hlink>
      <a:folHlink>
        <a:srgbClr val="969696"/>
      </a:folHlink>
    </a:clrScheme>
    <a:fontScheme name="Gartner">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6E96D5"/>
        </a:solidFill>
        <a:ln w="12700" cap="flat" cmpd="sng" algn="ctr">
          <a:noFill/>
          <a:prstDash val="solid"/>
          <a:round/>
          <a:headEnd type="none" w="med" len="med"/>
          <a:tailEnd type="none" w="med" len="med"/>
        </a:ln>
        <a:effectLst/>
      </a:spPr>
      <a:bodyPr vert="horz" wrap="none" lIns="91440" tIns="45720" rIns="91440" bIns="45720" numCol="1" rtlCol="0" anchor="ctr" anchorCtr="0" compatLnSpc="1">
        <a:prstTxWarp prst="textNoShape">
          <a:avLst/>
        </a:prstTxWarp>
        <a:no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sz="1800" b="0" i="0" u="none" strike="noStrike" cap="none" normalizeH="0" baseline="0" dirty="0" err="1" smtClean="0">
            <a:ln>
              <a:noFill/>
            </a:ln>
            <a:solidFill>
              <a:schemeClr val="bg1"/>
            </a:solidFill>
            <a:effectLst/>
            <a:latin typeface="Arial" charset="0"/>
          </a:defRPr>
        </a:defPPr>
      </a:lstStyle>
    </a:spDef>
    <a:lnDef>
      <a:spPr bwMode="auto">
        <a:solidFill>
          <a:srgbClr val="00529B"/>
        </a:solidFill>
        <a:ln w="12700" cap="flat" cmpd="sng" algn="ctr">
          <a:solidFill>
            <a:schemeClr val="tx1"/>
          </a:solidFill>
          <a:prstDash val="solid"/>
          <a:round/>
          <a:headEnd type="none" w="med" len="med"/>
          <a:tailEnd type="none" w="lg" len="lg"/>
        </a:ln>
        <a:effectLst/>
      </a:spPr>
      <a:bodyPr/>
      <a:lstStyle/>
    </a:lnDef>
  </a:objectDefaults>
  <a:extraClrSchemeLst/>
  <a:custClrLst>
    <a:custClr name="Gartner Blue">
      <a:srgbClr val="00529B"/>
    </a:custClr>
    <a:custClr name="Green">
      <a:srgbClr val="46A33F"/>
    </a:custClr>
    <a:custClr name="Orange">
      <a:srgbClr val="E5550D"/>
    </a:custClr>
    <a:custClr name="Gartner Blue 40%">
      <a:srgbClr val="6697C3"/>
    </a:custClr>
    <a:custClr name="Gold">
      <a:srgbClr val="FCAF17"/>
    </a:custClr>
    <a:custClr name="Purple">
      <a:srgbClr val="56129D"/>
    </a:custClr>
    <a:custClr name="Red">
      <a:srgbClr val="AC0000"/>
    </a:custClr>
    <a:custClr name="Dark Blue">
      <a:srgbClr val="00254C"/>
    </a:custClr>
    <a:custClr name="Grey 40%">
      <a:srgbClr val="666666"/>
    </a:custClr>
    <a:custClr name="Bright Blue">
      <a:srgbClr val="00A5E3"/>
    </a:custClr>
    <a:custClr name="Gartner Blue 70%">
      <a:srgbClr val="B2CBE1"/>
    </a:custClr>
    <a:custClr name="Green 70%">
      <a:srgbClr val="C7E3C5"/>
    </a:custClr>
    <a:custClr name="Orange 70%">
      <a:srgbClr val="F3CDB2"/>
    </a:custClr>
    <a:custClr name="Gartner Blue 10%">
      <a:srgbClr val="E0EAF3"/>
    </a:custClr>
    <a:custClr name="Gold 70%">
      <a:srgbClr val="FEDFA2"/>
    </a:custClr>
    <a:custClr name="Purple 70%">
      <a:srgbClr val="CCB7E1"/>
    </a:custClr>
    <a:custClr name="Red 70%">
      <a:srgbClr val="DE9999"/>
    </a:custClr>
    <a:custClr name="Dark Blue 70%">
      <a:srgbClr val="B2BDC9"/>
    </a:custClr>
    <a:custClr name="Grey 70%">
      <a:srgbClr val="B2B2B2"/>
    </a:custClr>
    <a:custClr name="Bright Blue 70%">
      <a:srgbClr val="99DBF4"/>
    </a:custClr>
    <a:custClr name="Med Blue">
      <a:srgbClr val="667C94"/>
    </a:custClr>
    <a:custClr name="Green 40%">
      <a:srgbClr val="90C88C"/>
    </a:custClr>
    <a:custClr name="Orange 40%">
      <a:srgbClr val="EF996E"/>
    </a:custClr>
    <a:custClr name="Gartner Blue 40%">
      <a:srgbClr val="A3C0DB"/>
    </a:custClr>
    <a:custClr name="Gold 40%">
      <a:srgbClr val="FDCF74"/>
    </a:custClr>
    <a:custClr name="Purple 40%">
      <a:srgbClr val="9470BA"/>
    </a:custClr>
    <a:custClr name="Red 40%">
      <a:srgbClr val="CD6666"/>
    </a:custClr>
    <a:custClr name="Dark Blue 40%">
      <a:srgbClr val="667C94"/>
    </a:custClr>
    <a:custClr name="Grey 50%">
      <a:srgbClr val="7F7F7F"/>
    </a:custClr>
    <a:custClr name="Bright Blue 40%">
      <a:srgbClr val="66C9EE"/>
    </a:custClr>
  </a:custClrLst>
  <a:extLst>
    <a:ext uri="{05A4C25C-085E-4340-85A3-A5531E510DB2}">
      <thm15:themeFamily xmlns:thm15="http://schemas.microsoft.com/office/thememl/2012/main" name="2016_research_generic.potx" id="{88B26EBC-36E9-494A-82DF-CCA5230F3D23}" vid="{26E8C992-61C0-409A-8111-BBC4F9E47912}"/>
    </a:ext>
  </a:extLst>
</a:theme>
</file>

<file path=ppt/theme/theme3.xml><?xml version="1.0" encoding="utf-8"?>
<a:theme xmlns:a="http://schemas.openxmlformats.org/drawingml/2006/main" name="1_White Master">
  <a:themeElements>
    <a:clrScheme name="RIG-2015a">
      <a:dk1>
        <a:srgbClr val="000000"/>
      </a:dk1>
      <a:lt1>
        <a:srgbClr val="FFFFFF"/>
      </a:lt1>
      <a:dk2>
        <a:srgbClr val="FFFFFF"/>
      </a:dk2>
      <a:lt2>
        <a:srgbClr val="6697C3"/>
      </a:lt2>
      <a:accent1>
        <a:srgbClr val="00529B"/>
      </a:accent1>
      <a:accent2>
        <a:srgbClr val="46A33F"/>
      </a:accent2>
      <a:accent3>
        <a:srgbClr val="E5550D"/>
      </a:accent3>
      <a:accent4>
        <a:srgbClr val="6697C3"/>
      </a:accent4>
      <a:accent5>
        <a:srgbClr val="CDCDCD"/>
      </a:accent5>
      <a:accent6>
        <a:srgbClr val="AC0000"/>
      </a:accent6>
      <a:hlink>
        <a:srgbClr val="6697C3"/>
      </a:hlink>
      <a:folHlink>
        <a:srgbClr val="969696"/>
      </a:folHlink>
    </a:clrScheme>
    <a:fontScheme name="Gartner">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6E96D5"/>
        </a:solidFill>
        <a:ln w="12700" cap="flat" cmpd="sng" algn="ctr">
          <a:noFill/>
          <a:prstDash val="solid"/>
          <a:round/>
          <a:headEnd type="none" w="med" len="med"/>
          <a:tailEnd type="none" w="med" len="med"/>
        </a:ln>
        <a:effectLst/>
      </a:spPr>
      <a:bodyPr vert="horz" wrap="none" lIns="91440" tIns="45720" rIns="91440" bIns="45720" numCol="1" rtlCol="0" anchor="ctr" anchorCtr="0" compatLnSpc="1">
        <a:prstTxWarp prst="textNoShape">
          <a:avLst/>
        </a:prstTxWarp>
        <a:no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sz="1800" b="0" i="0" u="none" strike="noStrike" cap="none" normalizeH="0" baseline="0" dirty="0" err="1" smtClean="0">
            <a:ln>
              <a:noFill/>
            </a:ln>
            <a:solidFill>
              <a:schemeClr val="bg1"/>
            </a:solidFill>
            <a:effectLst/>
            <a:latin typeface="Arial" charset="0"/>
          </a:defRPr>
        </a:defPPr>
      </a:lstStyle>
    </a:spDef>
    <a:lnDef>
      <a:spPr bwMode="auto">
        <a:solidFill>
          <a:srgbClr val="00529B"/>
        </a:solidFill>
        <a:ln w="12700" cap="flat" cmpd="sng" algn="ctr">
          <a:solidFill>
            <a:schemeClr val="tx1"/>
          </a:solidFill>
          <a:prstDash val="solid"/>
          <a:round/>
          <a:headEnd type="none" w="med" len="med"/>
          <a:tailEnd type="none" w="lg" len="lg"/>
        </a:ln>
        <a:effectLst/>
      </a:spPr>
      <a:bodyPr/>
      <a:lstStyle/>
    </a:lnDef>
  </a:objectDefaults>
  <a:extraClrSchemeLst/>
  <a:custClrLst>
    <a:custClr name="Gartner Blue">
      <a:srgbClr val="00529B"/>
    </a:custClr>
    <a:custClr name="Green">
      <a:srgbClr val="46A33F"/>
    </a:custClr>
    <a:custClr name="Orange">
      <a:srgbClr val="E5550D"/>
    </a:custClr>
    <a:custClr name="Gartner Blue 40%">
      <a:srgbClr val="6697C3"/>
    </a:custClr>
    <a:custClr name="Gold">
      <a:srgbClr val="FCAF17"/>
    </a:custClr>
    <a:custClr name="Purple">
      <a:srgbClr val="56129D"/>
    </a:custClr>
    <a:custClr name="Red">
      <a:srgbClr val="AC0000"/>
    </a:custClr>
    <a:custClr name="Dark Blue">
      <a:srgbClr val="00254C"/>
    </a:custClr>
    <a:custClr name="Grey 40%">
      <a:srgbClr val="666666"/>
    </a:custClr>
    <a:custClr name="Bright Blue">
      <a:srgbClr val="00A5E3"/>
    </a:custClr>
    <a:custClr name="Gartner Blue 70%">
      <a:srgbClr val="B2CBE1"/>
    </a:custClr>
    <a:custClr name="Green 70%">
      <a:srgbClr val="C7E3C5"/>
    </a:custClr>
    <a:custClr name="Orange 70%">
      <a:srgbClr val="F3CDB2"/>
    </a:custClr>
    <a:custClr name="Gartner Blue 10%">
      <a:srgbClr val="E0EAF3"/>
    </a:custClr>
    <a:custClr name="Gold 70%">
      <a:srgbClr val="FEDFA2"/>
    </a:custClr>
    <a:custClr name="Purple 70%">
      <a:srgbClr val="CCB7E1"/>
    </a:custClr>
    <a:custClr name="Red 40%">
      <a:srgbClr val="DE9999"/>
    </a:custClr>
    <a:custClr name="Dark Blue 70%">
      <a:srgbClr val="B2BDC9"/>
    </a:custClr>
    <a:custClr name="Grey 70%">
      <a:srgbClr val="B2B2B2"/>
    </a:custClr>
    <a:custClr name="Bright Blue 40%">
      <a:srgbClr val="99DBF4"/>
    </a:custClr>
    <a:custClr name="Med Blue">
      <a:srgbClr val="667C94"/>
    </a:custClr>
    <a:custClr name="Green 40%">
      <a:srgbClr val="90C88C"/>
    </a:custClr>
    <a:custClr name="Orange 40%">
      <a:srgbClr val="EF996E"/>
    </a:custClr>
    <a:custClr name="Gartner Blue 40%">
      <a:srgbClr val="A3C0DB"/>
    </a:custClr>
    <a:custClr name="Gold 40%">
      <a:srgbClr val="FDCF74"/>
    </a:custClr>
    <a:custClr name="Purple 40%">
      <a:srgbClr val="9470BA"/>
    </a:custClr>
    <a:custClr name="Red 40%">
      <a:srgbClr val="CD6666"/>
    </a:custClr>
    <a:custClr name="Dark Blue 40%">
      <a:srgbClr val="667C94"/>
    </a:custClr>
    <a:custClr name="Grey 50%">
      <a:srgbClr val="B2B2B2"/>
    </a:custClr>
    <a:custClr name="Bright Blue 40%">
      <a:srgbClr val="66C9EE"/>
    </a:custClr>
  </a:custClrLst>
  <a:extLst>
    <a:ext uri="{05A4C25C-085E-4340-85A3-A5531E510DB2}">
      <thm15:themeFamily xmlns:thm15="http://schemas.microsoft.com/office/thememl/2012/main" name="2015_gartner_research_16x9_pptx_template_abridged.pptx" id="{A41E34F0-36DD-4C9C-9563-C6FA9DCFB78A}" vid="{FF0C30C8-5351-4150-AE4B-8D4DD583E3E4}"/>
    </a:ext>
  </a:extLst>
</a:theme>
</file>

<file path=ppt/theme/theme4.xml><?xml version="1.0" encoding="utf-8"?>
<a:theme xmlns:a="http://schemas.openxmlformats.org/drawingml/2006/main" name="In progress 2017_Gartner_16x9_template_FINAL">
  <a:themeElements>
    <a:clrScheme name="CorpMrktg-2015b">
      <a:dk1>
        <a:srgbClr val="000000"/>
      </a:dk1>
      <a:lt1>
        <a:srgbClr val="FFFFFF"/>
      </a:lt1>
      <a:dk2>
        <a:srgbClr val="FFFFFF"/>
      </a:dk2>
      <a:lt2>
        <a:srgbClr val="00A5E3"/>
      </a:lt2>
      <a:accent1>
        <a:srgbClr val="00529B"/>
      </a:accent1>
      <a:accent2>
        <a:srgbClr val="46A33F"/>
      </a:accent2>
      <a:accent3>
        <a:srgbClr val="E2A800"/>
      </a:accent3>
      <a:accent4>
        <a:srgbClr val="00254C"/>
      </a:accent4>
      <a:accent5>
        <a:srgbClr val="BFBFBF"/>
      </a:accent5>
      <a:accent6>
        <a:srgbClr val="AC0000"/>
      </a:accent6>
      <a:hlink>
        <a:srgbClr val="00529B"/>
      </a:hlink>
      <a:folHlink>
        <a:srgbClr val="56129D"/>
      </a:folHlink>
    </a:clrScheme>
    <a:fontScheme name="Gartner">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529B"/>
        </a:solidFill>
        <a:ln w="12700" cap="flat" cmpd="sng" algn="ctr">
          <a:noFill/>
          <a:prstDash val="solid"/>
          <a:round/>
          <a:headEnd type="none" w="med" len="med"/>
          <a:tailEnd type="none" w="med" len="med"/>
        </a:ln>
        <a:effec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sz="1800" b="0" i="0" u="none" strike="noStrike" cap="none" normalizeH="0" baseline="0" dirty="0" err="1" smtClean="0">
            <a:ln>
              <a:noFill/>
            </a:ln>
            <a:solidFill>
              <a:schemeClr val="bg1"/>
            </a:solidFill>
            <a:effectLst/>
            <a:latin typeface="Arial" charset="0"/>
          </a:defRPr>
        </a:defPPr>
      </a:lstStyle>
    </a:spDef>
    <a:lnDef>
      <a:spPr bwMode="auto">
        <a:solidFill>
          <a:srgbClr val="00529B"/>
        </a:solidFill>
        <a:ln w="12700" cap="flat" cmpd="sng" algn="ctr">
          <a:solidFill>
            <a:schemeClr val="tx1"/>
          </a:solidFill>
          <a:prstDash val="solid"/>
          <a:round/>
          <a:headEnd type="none" w="med" len="med"/>
          <a:tailEnd type="none" w="lg" len="lg"/>
        </a:ln>
        <a:effectLst/>
      </a:spPr>
      <a:bodyPr/>
      <a:lstStyle/>
    </a:lnDef>
    <a:txDef>
      <a:spPr>
        <a:noFill/>
      </a:spPr>
      <a:bodyPr wrap="square" rtlCol="0">
        <a:spAutoFit/>
      </a:bodyPr>
      <a:lstStyle>
        <a:defPPr>
          <a:lnSpc>
            <a:spcPct val="100000"/>
          </a:lnSpc>
          <a:spcBef>
            <a:spcPts val="0"/>
          </a:spcBef>
          <a:spcAft>
            <a:spcPts val="0"/>
          </a:spcAft>
          <a:defRPr/>
        </a:defPPr>
      </a:lstStyle>
    </a:txDef>
  </a:objectDefaults>
  <a:extraClrSchemeLst/>
  <a:custClrLst>
    <a:custClr name="Gartner Blue">
      <a:srgbClr val="00529B"/>
    </a:custClr>
    <a:custClr name="Black">
      <a:srgbClr val="000000"/>
    </a:custClr>
    <a:custClr name="Gold">
      <a:srgbClr val="FCAF17"/>
    </a:custClr>
    <a:custClr name="Light Blue">
      <a:srgbClr val="00A5E3"/>
    </a:custClr>
    <a:custClr name="Dark Blue">
      <a:srgbClr val="00254C"/>
    </a:custClr>
    <a:custClr name="Orange">
      <a:srgbClr val="E5550D"/>
    </a:custClr>
    <a:custClr name="Green">
      <a:srgbClr val="46A33F"/>
    </a:custClr>
    <a:custClr name="Purple">
      <a:srgbClr val="56129D"/>
    </a:custClr>
    <a:custClr name="White">
      <a:srgbClr val="FFFFFF"/>
    </a:custClr>
    <a:custClr name="White">
      <a:srgbClr val="FFFFFF"/>
    </a:custClr>
    <a:custClr name="Gartner Blue 70%">
      <a:srgbClr val="B2CBE1"/>
    </a:custClr>
    <a:custClr name="Black 70%">
      <a:srgbClr val="B2B2B2"/>
    </a:custClr>
    <a:custClr name="Gold 70%">
      <a:srgbClr val="FEDFA2"/>
    </a:custClr>
    <a:custClr name="Light Blue70%">
      <a:srgbClr val="B2E4F7"/>
    </a:custClr>
    <a:custClr name="Dark Blue 70%">
      <a:srgbClr val="B2BDC9"/>
    </a:custClr>
    <a:custClr name="Orange 70%">
      <a:srgbClr val="F7CCB6"/>
    </a:custClr>
    <a:custClr name="Green 70%">
      <a:srgbClr val="C7E3C5"/>
    </a:custClr>
    <a:custClr name="Purple 70%">
      <a:srgbClr val="CCB7E1"/>
    </a:custClr>
    <a:custClr name="White">
      <a:srgbClr val="FFFFFF"/>
    </a:custClr>
    <a:custClr name="White">
      <a:srgbClr val="FFFFFF"/>
    </a:custClr>
    <a:custClr name="Gartner Blue 40%">
      <a:srgbClr val="6697C3"/>
    </a:custClr>
    <a:custClr name="Black 40%">
      <a:srgbClr val="666666"/>
    </a:custClr>
    <a:custClr name="Gold 40%">
      <a:srgbClr val="FDCF74"/>
    </a:custClr>
    <a:custClr name="Light Blue 40%">
      <a:srgbClr val="66C9EE"/>
    </a:custClr>
    <a:custClr name="Dark Blue 40%">
      <a:srgbClr val="667C94"/>
    </a:custClr>
    <a:custClr name="Orange 40%">
      <a:srgbClr val="EF996E"/>
    </a:custClr>
    <a:custClr name="Green 40%">
      <a:srgbClr val="90C88C"/>
    </a:custClr>
    <a:custClr name="Purple 40%">
      <a:srgbClr val="9470BA"/>
    </a:custClr>
    <a:custClr name="White">
      <a:srgbClr val="FFFFFF"/>
    </a:custClr>
    <a:custClr name="White">
      <a:srgbClr val="FFFFFF"/>
    </a:custClr>
  </a:custClrLst>
  <a:extLst>
    <a:ext uri="{05A4C25C-085E-4340-85A3-A5531E510DB2}">
      <thm15:themeFamily xmlns:thm15="http://schemas.microsoft.com/office/thememl/2012/main" name="Presentation3" id="{F293DF06-94A1-FC44-8897-BA4A3B81ABEF}" vid="{6F93EC41-516C-BF44-9E1C-1FCB1FE85481}"/>
    </a:ext>
  </a:extLst>
</a:theme>
</file>

<file path=ppt/theme/theme5.xml><?xml version="1.0" encoding="utf-8"?>
<a:theme xmlns:a="http://schemas.openxmlformats.org/drawingml/2006/main" name="1_In progress 2017_Gartner_16x9_template_FINAL">
  <a:themeElements>
    <a:clrScheme name="CorpMrktg-2015b">
      <a:dk1>
        <a:srgbClr val="000000"/>
      </a:dk1>
      <a:lt1>
        <a:srgbClr val="FFFFFF"/>
      </a:lt1>
      <a:dk2>
        <a:srgbClr val="FFFFFF"/>
      </a:dk2>
      <a:lt2>
        <a:srgbClr val="00A5E3"/>
      </a:lt2>
      <a:accent1>
        <a:srgbClr val="00529B"/>
      </a:accent1>
      <a:accent2>
        <a:srgbClr val="46A33F"/>
      </a:accent2>
      <a:accent3>
        <a:srgbClr val="E2A800"/>
      </a:accent3>
      <a:accent4>
        <a:srgbClr val="00254C"/>
      </a:accent4>
      <a:accent5>
        <a:srgbClr val="BFBFBF"/>
      </a:accent5>
      <a:accent6>
        <a:srgbClr val="AC0000"/>
      </a:accent6>
      <a:hlink>
        <a:srgbClr val="00529B"/>
      </a:hlink>
      <a:folHlink>
        <a:srgbClr val="56129D"/>
      </a:folHlink>
    </a:clrScheme>
    <a:fontScheme name="Gartner">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529B"/>
        </a:solidFill>
        <a:ln w="12700" cap="flat" cmpd="sng" algn="ctr">
          <a:noFill/>
          <a:prstDash val="solid"/>
          <a:round/>
          <a:headEnd type="none" w="med" len="med"/>
          <a:tailEnd type="none" w="med" len="med"/>
        </a:ln>
        <a:effec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sz="1800" b="0" i="0" u="none" strike="noStrike" cap="none" normalizeH="0" baseline="0" dirty="0" err="1" smtClean="0">
            <a:ln>
              <a:noFill/>
            </a:ln>
            <a:solidFill>
              <a:schemeClr val="bg1"/>
            </a:solidFill>
            <a:effectLst/>
            <a:latin typeface="Arial" charset="0"/>
          </a:defRPr>
        </a:defPPr>
      </a:lstStyle>
    </a:spDef>
    <a:lnDef>
      <a:spPr bwMode="auto">
        <a:solidFill>
          <a:srgbClr val="00529B"/>
        </a:solidFill>
        <a:ln w="12700" cap="flat" cmpd="sng" algn="ctr">
          <a:solidFill>
            <a:schemeClr val="tx1"/>
          </a:solidFill>
          <a:prstDash val="solid"/>
          <a:round/>
          <a:headEnd type="none" w="med" len="med"/>
          <a:tailEnd type="none" w="lg" len="lg"/>
        </a:ln>
        <a:effectLst/>
      </a:spPr>
      <a:bodyPr/>
      <a:lstStyle/>
    </a:lnDef>
    <a:txDef>
      <a:spPr>
        <a:noFill/>
      </a:spPr>
      <a:bodyPr wrap="square" rtlCol="0">
        <a:spAutoFit/>
      </a:bodyPr>
      <a:lstStyle>
        <a:defPPr>
          <a:lnSpc>
            <a:spcPct val="100000"/>
          </a:lnSpc>
          <a:spcBef>
            <a:spcPts val="0"/>
          </a:spcBef>
          <a:spcAft>
            <a:spcPts val="0"/>
          </a:spcAft>
          <a:defRPr/>
        </a:defPPr>
      </a:lstStyle>
    </a:txDef>
  </a:objectDefaults>
  <a:extraClrSchemeLst/>
  <a:custClrLst>
    <a:custClr name="Gartner Blue">
      <a:srgbClr val="00529B"/>
    </a:custClr>
    <a:custClr name="Black">
      <a:srgbClr val="000000"/>
    </a:custClr>
    <a:custClr name="Gold">
      <a:srgbClr val="FCAF17"/>
    </a:custClr>
    <a:custClr name="Light Blue">
      <a:srgbClr val="00A5E3"/>
    </a:custClr>
    <a:custClr name="Dark Blue">
      <a:srgbClr val="00254C"/>
    </a:custClr>
    <a:custClr name="Orange">
      <a:srgbClr val="E5550D"/>
    </a:custClr>
    <a:custClr name="Green">
      <a:srgbClr val="46A33F"/>
    </a:custClr>
    <a:custClr name="Purple">
      <a:srgbClr val="56129D"/>
    </a:custClr>
    <a:custClr name="White">
      <a:srgbClr val="FFFFFF"/>
    </a:custClr>
    <a:custClr name="White">
      <a:srgbClr val="FFFFFF"/>
    </a:custClr>
    <a:custClr name="Gartner Blue 70%">
      <a:srgbClr val="B2CBE1"/>
    </a:custClr>
    <a:custClr name="Black 70%">
      <a:srgbClr val="B2B2B2"/>
    </a:custClr>
    <a:custClr name="Gold 70%">
      <a:srgbClr val="FEDFA2"/>
    </a:custClr>
    <a:custClr name="Light Blue70%">
      <a:srgbClr val="B2E4F7"/>
    </a:custClr>
    <a:custClr name="Dark Blue 70%">
      <a:srgbClr val="B2BDC9"/>
    </a:custClr>
    <a:custClr name="Orange 70%">
      <a:srgbClr val="F7CCB6"/>
    </a:custClr>
    <a:custClr name="Green 70%">
      <a:srgbClr val="C7E3C5"/>
    </a:custClr>
    <a:custClr name="Purple 70%">
      <a:srgbClr val="CCB7E1"/>
    </a:custClr>
    <a:custClr name="White">
      <a:srgbClr val="FFFFFF"/>
    </a:custClr>
    <a:custClr name="White">
      <a:srgbClr val="FFFFFF"/>
    </a:custClr>
    <a:custClr name="Gartner Blue 40%">
      <a:srgbClr val="6697C3"/>
    </a:custClr>
    <a:custClr name="Black 40%">
      <a:srgbClr val="666666"/>
    </a:custClr>
    <a:custClr name="Gold 40%">
      <a:srgbClr val="FDCF74"/>
    </a:custClr>
    <a:custClr name="Light Blue 40%">
      <a:srgbClr val="66C9EE"/>
    </a:custClr>
    <a:custClr name="Dark Blue 40%">
      <a:srgbClr val="667C94"/>
    </a:custClr>
    <a:custClr name="Orange 40%">
      <a:srgbClr val="EF996E"/>
    </a:custClr>
    <a:custClr name="Green 40%">
      <a:srgbClr val="90C88C"/>
    </a:custClr>
    <a:custClr name="Purple 40%">
      <a:srgbClr val="9470BA"/>
    </a:custClr>
    <a:custClr name="White">
      <a:srgbClr val="FFFFFF"/>
    </a:custClr>
    <a:custClr name="White">
      <a:srgbClr val="FFFFFF"/>
    </a:custClr>
  </a:custClrLst>
  <a:extLst>
    <a:ext uri="{05A4C25C-085E-4340-85A3-A5531E510DB2}">
      <thm15:themeFamily xmlns:thm15="http://schemas.microsoft.com/office/thememl/2012/main" name="Presentation3" id="{F293DF06-94A1-FC44-8897-BA4A3B81ABEF}" vid="{6F93EC41-516C-BF44-9E1C-1FCB1FE85481}"/>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1894</TotalTime>
  <Words>3401</Words>
  <Application>Microsoft Office PowerPoint</Application>
  <PresentationFormat>Widescreen</PresentationFormat>
  <Paragraphs>233</Paragraphs>
  <Slides>41</Slides>
  <Notes>13</Notes>
  <HiddenSlides>0</HiddenSlides>
  <MMClips>0</MMClips>
  <ScaleCrop>false</ScaleCrop>
  <HeadingPairs>
    <vt:vector size="8" baseType="variant">
      <vt:variant>
        <vt:lpstr>Fonts Used</vt:lpstr>
      </vt:variant>
      <vt:variant>
        <vt:i4>11</vt:i4>
      </vt:variant>
      <vt:variant>
        <vt:lpstr>Theme</vt:lpstr>
      </vt:variant>
      <vt:variant>
        <vt:i4>5</vt:i4>
      </vt:variant>
      <vt:variant>
        <vt:lpstr>Embedded OLE Servers</vt:lpstr>
      </vt:variant>
      <vt:variant>
        <vt:i4>1</vt:i4>
      </vt:variant>
      <vt:variant>
        <vt:lpstr>Slide Titles</vt:lpstr>
      </vt:variant>
      <vt:variant>
        <vt:i4>41</vt:i4>
      </vt:variant>
    </vt:vector>
  </HeadingPairs>
  <TitlesOfParts>
    <vt:vector size="58" baseType="lpstr">
      <vt:lpstr>Arial Unicode MS</vt:lpstr>
      <vt:lpstr>Arial</vt:lpstr>
      <vt:lpstr>Calibri</vt:lpstr>
      <vt:lpstr>Calibri Light</vt:lpstr>
      <vt:lpstr>Century Gothic</vt:lpstr>
      <vt:lpstr>Fakt</vt:lpstr>
      <vt:lpstr>Times</vt:lpstr>
      <vt:lpstr>Times New Roman</vt:lpstr>
      <vt:lpstr>Trebuchet</vt:lpstr>
      <vt:lpstr>Wingdings</vt:lpstr>
      <vt:lpstr>Wingdings 3</vt:lpstr>
      <vt:lpstr>Office Theme</vt:lpstr>
      <vt:lpstr>White Master</vt:lpstr>
      <vt:lpstr>1_White Master</vt:lpstr>
      <vt:lpstr>In progress 2017_Gartner_16x9_template_FINAL</vt:lpstr>
      <vt:lpstr>1_In progress 2017_Gartner_16x9_template_FINAL</vt:lpstr>
      <vt:lpstr>Acrobat Document</vt:lpstr>
      <vt:lpstr>Digital Business Transformation in Education: Make It a Reality</vt:lpstr>
      <vt:lpstr>PowerPoint Presentation</vt:lpstr>
      <vt:lpstr>What is Digital Business Transformation</vt:lpstr>
      <vt:lpstr>Know Your Business</vt:lpstr>
      <vt:lpstr>Know What to Transform</vt:lpstr>
      <vt:lpstr>Know When and Where to Apply Digital</vt:lpstr>
      <vt:lpstr>Example #1: A Thousand Songs in Your Pocket</vt:lpstr>
      <vt:lpstr>Example #2: Blurring the Lines</vt:lpstr>
      <vt:lpstr>How Quickly Things Change</vt:lpstr>
      <vt:lpstr>What Do These Companies Have in Common?</vt:lpstr>
      <vt:lpstr>Why Disrupt Education?</vt:lpstr>
      <vt:lpstr>The Wiz Kids Aren’t Satisfied Playing in Their Space</vt:lpstr>
      <vt:lpstr>The Wiz Kids Aren’t Satisfied Playing in Their Space</vt:lpstr>
      <vt:lpstr>The Wiz Kids Aren’t Satisfied Playing in Their Space</vt:lpstr>
      <vt:lpstr>The Wiz Kids Aren’t Satisfied Playing in Their Space</vt:lpstr>
      <vt:lpstr>Could High Tech Impact Business Trends in Education?</vt:lpstr>
      <vt:lpstr>Top 10 Strategic Technologies Impacting Higher Education</vt:lpstr>
      <vt:lpstr>Academia’s Approaches to Digital: Strategic Plan</vt:lpstr>
      <vt:lpstr>Academia’s Approaches to Digital: Buy More Tech</vt:lpstr>
      <vt:lpstr>Academia’s Approaches to Digital: Charge the CIO</vt:lpstr>
      <vt:lpstr>Academia’s Approaches to Digital: Innovation Leaders</vt:lpstr>
      <vt:lpstr>Academia’s Approaches to Digital: Innovation Centers</vt:lpstr>
      <vt:lpstr>So How Does High Tech Do Digital?</vt:lpstr>
      <vt:lpstr>Visioning and a Willingness to Explore</vt:lpstr>
      <vt:lpstr>Create a Safe Culture/Environment to Innovate</vt:lpstr>
      <vt:lpstr>What Capabilities are Required to Go Digital</vt:lpstr>
      <vt:lpstr>Customer Experience</vt:lpstr>
      <vt:lpstr>Know Your Customers</vt:lpstr>
      <vt:lpstr>Ecosystems</vt:lpstr>
      <vt:lpstr>Define How The Business Seeks to Leverage Data</vt:lpstr>
      <vt:lpstr>What Approach is Most Relevant for Your Company?</vt:lpstr>
      <vt:lpstr>IT Systems</vt:lpstr>
      <vt:lpstr>Let Value Drive Your Operating Model</vt:lpstr>
      <vt:lpstr>Things</vt:lpstr>
      <vt:lpstr>How Many Sensors on the Samsung Galaxy S6 Edge? </vt:lpstr>
      <vt:lpstr>From Desktop to Mobile to Wearables</vt:lpstr>
      <vt:lpstr>Intelligence</vt:lpstr>
      <vt:lpstr>Information Mesh</vt:lpstr>
      <vt:lpstr>What are Your Key Performance Indicators?</vt:lpstr>
      <vt:lpstr>Demonstrate Value Objectively?</vt:lpstr>
      <vt:lpstr>Give Your Ideas Time to Grow</vt:lpstr>
    </vt:vector>
  </TitlesOfParts>
  <Company>Gartner</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Outcomes for Today</dc:title>
  <dc:creator>Izaguirre,Alex</dc:creator>
  <cp:lastModifiedBy>Izaguirre,Alex</cp:lastModifiedBy>
  <cp:revision>77</cp:revision>
  <dcterms:created xsi:type="dcterms:W3CDTF">2018-04-19T13:31:23Z</dcterms:created>
  <dcterms:modified xsi:type="dcterms:W3CDTF">2018-05-04T11:31:16Z</dcterms:modified>
</cp:coreProperties>
</file>